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28"/>
  </p:notesMasterIdLst>
  <p:handoutMasterIdLst>
    <p:handoutMasterId r:id="rId29"/>
  </p:handoutMasterIdLst>
  <p:sldIdLst>
    <p:sldId id="713" r:id="rId2"/>
    <p:sldId id="717" r:id="rId3"/>
    <p:sldId id="745" r:id="rId4"/>
    <p:sldId id="718" r:id="rId5"/>
    <p:sldId id="720" r:id="rId6"/>
    <p:sldId id="719" r:id="rId7"/>
    <p:sldId id="727" r:id="rId8"/>
    <p:sldId id="723" r:id="rId9"/>
    <p:sldId id="728" r:id="rId10"/>
    <p:sldId id="729" r:id="rId11"/>
    <p:sldId id="726" r:id="rId12"/>
    <p:sldId id="730" r:id="rId13"/>
    <p:sldId id="732" r:id="rId14"/>
    <p:sldId id="738" r:id="rId15"/>
    <p:sldId id="733" r:id="rId16"/>
    <p:sldId id="731" r:id="rId17"/>
    <p:sldId id="734" r:id="rId18"/>
    <p:sldId id="735" r:id="rId19"/>
    <p:sldId id="736" r:id="rId20"/>
    <p:sldId id="737" r:id="rId21"/>
    <p:sldId id="742" r:id="rId22"/>
    <p:sldId id="743" r:id="rId23"/>
    <p:sldId id="740" r:id="rId24"/>
    <p:sldId id="739" r:id="rId25"/>
    <p:sldId id="744" r:id="rId26"/>
    <p:sldId id="746" r:id="rId27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7"/>
            <p14:sldId id="745"/>
            <p14:sldId id="718"/>
            <p14:sldId id="720"/>
            <p14:sldId id="719"/>
            <p14:sldId id="727"/>
            <p14:sldId id="723"/>
            <p14:sldId id="728"/>
            <p14:sldId id="729"/>
            <p14:sldId id="726"/>
            <p14:sldId id="730"/>
            <p14:sldId id="732"/>
            <p14:sldId id="738"/>
            <p14:sldId id="733"/>
            <p14:sldId id="731"/>
            <p14:sldId id="734"/>
            <p14:sldId id="735"/>
            <p14:sldId id="736"/>
            <p14:sldId id="737"/>
            <p14:sldId id="742"/>
            <p14:sldId id="743"/>
            <p14:sldId id="740"/>
            <p14:sldId id="739"/>
            <p14:sldId id="744"/>
            <p14:sldId id="7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FF40FF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0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112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032D12-C0DF-0F4D-BBF4-CACF9D3570E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D7113-D409-2B43-964B-37D37595D56B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MACHINE CODE IS FAST</a:t>
          </a:r>
        </a:p>
      </dgm:t>
    </dgm:pt>
    <dgm:pt modelId="{6BB49702-6E34-D448-A5C9-3AA2F267EDBC}" type="parTrans" cxnId="{A051463F-B7F3-D244-8E8C-EC7CAFF85B58}">
      <dgm:prSet/>
      <dgm:spPr/>
      <dgm:t>
        <a:bodyPr/>
        <a:lstStyle/>
        <a:p>
          <a:endParaRPr lang="en-US"/>
        </a:p>
      </dgm:t>
    </dgm:pt>
    <dgm:pt modelId="{86E6B53E-7197-8B42-8A95-7EDA029B65DA}" type="sibTrans" cxnId="{A051463F-B7F3-D244-8E8C-EC7CAFF85B58}">
      <dgm:prSet/>
      <dgm:spPr/>
      <dgm:t>
        <a:bodyPr/>
        <a:lstStyle/>
        <a:p>
          <a:endParaRPr lang="en-US"/>
        </a:p>
      </dgm:t>
    </dgm:pt>
    <dgm:pt modelId="{56E44AD4-A36A-E045-AE37-59EE1D97F8E3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Optimized by compiler</a:t>
          </a:r>
        </a:p>
      </dgm:t>
    </dgm:pt>
    <dgm:pt modelId="{6EA1DEEE-412C-C04F-A3C8-7FB792F84719}" type="parTrans" cxnId="{47A00FD6-94A0-E842-9318-C991A495C3BB}">
      <dgm:prSet/>
      <dgm:spPr/>
      <dgm:t>
        <a:bodyPr/>
        <a:lstStyle/>
        <a:p>
          <a:endParaRPr lang="en-US"/>
        </a:p>
      </dgm:t>
    </dgm:pt>
    <dgm:pt modelId="{8089F8E7-A7F3-584A-87E9-AA58BBC959AE}" type="sibTrans" cxnId="{47A00FD6-94A0-E842-9318-C991A495C3BB}">
      <dgm:prSet/>
      <dgm:spPr/>
      <dgm:t>
        <a:bodyPr/>
        <a:lstStyle/>
        <a:p>
          <a:endParaRPr lang="en-US"/>
        </a:p>
      </dgm:t>
    </dgm:pt>
    <dgm:pt modelId="{A937B003-FB1C-F449-810C-31D61605D19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Ready to Run</a:t>
          </a:r>
        </a:p>
      </dgm:t>
    </dgm:pt>
    <dgm:pt modelId="{1D6B7B14-E652-0148-8FF2-80A603C1283B}" type="parTrans" cxnId="{7D19B1E4-3F0E-5E4C-AC06-7F3529BFAFD4}">
      <dgm:prSet/>
      <dgm:spPr/>
      <dgm:t>
        <a:bodyPr/>
        <a:lstStyle/>
        <a:p>
          <a:endParaRPr lang="en-US"/>
        </a:p>
      </dgm:t>
    </dgm:pt>
    <dgm:pt modelId="{E48014E7-20BC-A840-BE6C-DC8460285AC5}" type="sibTrans" cxnId="{7D19B1E4-3F0E-5E4C-AC06-7F3529BFAFD4}">
      <dgm:prSet/>
      <dgm:spPr/>
      <dgm:t>
        <a:bodyPr/>
        <a:lstStyle/>
        <a:p>
          <a:endParaRPr lang="en-US"/>
        </a:p>
      </dgm:t>
    </dgm:pt>
    <dgm:pt modelId="{951FBAD1-5DC9-0C44-94A0-260C56F34CDD}" type="pres">
      <dgm:prSet presAssocID="{95032D12-C0DF-0F4D-BBF4-CACF9D3570EA}" presName="theList" presStyleCnt="0">
        <dgm:presLayoutVars>
          <dgm:dir/>
          <dgm:animLvl val="lvl"/>
          <dgm:resizeHandles val="exact"/>
        </dgm:presLayoutVars>
      </dgm:prSet>
      <dgm:spPr/>
    </dgm:pt>
    <dgm:pt modelId="{B9FBCE5F-F010-014B-9C66-C28F366EB1E4}" type="pres">
      <dgm:prSet presAssocID="{2F0D7113-D409-2B43-964B-37D37595D56B}" presName="compNode" presStyleCnt="0"/>
      <dgm:spPr/>
    </dgm:pt>
    <dgm:pt modelId="{C126839B-A6FF-0746-B101-884682C7AEBC}" type="pres">
      <dgm:prSet presAssocID="{2F0D7113-D409-2B43-964B-37D37595D56B}" presName="aNode" presStyleLbl="bgShp" presStyleIdx="0" presStyleCnt="1"/>
      <dgm:spPr/>
    </dgm:pt>
    <dgm:pt modelId="{58ED4E05-2652-3647-809E-164007B1D996}" type="pres">
      <dgm:prSet presAssocID="{2F0D7113-D409-2B43-964B-37D37595D56B}" presName="textNode" presStyleLbl="bgShp" presStyleIdx="0" presStyleCnt="1"/>
      <dgm:spPr/>
    </dgm:pt>
    <dgm:pt modelId="{8D3DC1E7-9EC7-4E41-92BD-0493079BDFC8}" type="pres">
      <dgm:prSet presAssocID="{2F0D7113-D409-2B43-964B-37D37595D56B}" presName="compChildNode" presStyleCnt="0"/>
      <dgm:spPr/>
    </dgm:pt>
    <dgm:pt modelId="{569173DF-2C9F-7544-B57E-49BA97B50D93}" type="pres">
      <dgm:prSet presAssocID="{2F0D7113-D409-2B43-964B-37D37595D56B}" presName="theInnerList" presStyleCnt="0"/>
      <dgm:spPr/>
    </dgm:pt>
    <dgm:pt modelId="{CDC8B615-AC34-B944-B7E0-F365D96B6531}" type="pres">
      <dgm:prSet presAssocID="{56E44AD4-A36A-E045-AE37-59EE1D97F8E3}" presName="childNode" presStyleLbl="node1" presStyleIdx="0" presStyleCnt="2">
        <dgm:presLayoutVars>
          <dgm:bulletEnabled val="1"/>
        </dgm:presLayoutVars>
      </dgm:prSet>
      <dgm:spPr/>
    </dgm:pt>
    <dgm:pt modelId="{1D2EAC29-552A-F442-B719-E4550812303E}" type="pres">
      <dgm:prSet presAssocID="{56E44AD4-A36A-E045-AE37-59EE1D97F8E3}" presName="aSpace2" presStyleCnt="0"/>
      <dgm:spPr/>
    </dgm:pt>
    <dgm:pt modelId="{D8725A48-7EED-1040-9192-67FA87741587}" type="pres">
      <dgm:prSet presAssocID="{A937B003-FB1C-F449-810C-31D61605D19E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0515F2D-72AC-3045-8F91-0FAA5E387342}" type="presOf" srcId="{95032D12-C0DF-0F4D-BBF4-CACF9D3570EA}" destId="{951FBAD1-5DC9-0C44-94A0-260C56F34CDD}" srcOrd="0" destOrd="0" presId="urn:microsoft.com/office/officeart/2005/8/layout/lProcess2"/>
    <dgm:cxn modelId="{A051463F-B7F3-D244-8E8C-EC7CAFF85B58}" srcId="{95032D12-C0DF-0F4D-BBF4-CACF9D3570EA}" destId="{2F0D7113-D409-2B43-964B-37D37595D56B}" srcOrd="0" destOrd="0" parTransId="{6BB49702-6E34-D448-A5C9-3AA2F267EDBC}" sibTransId="{86E6B53E-7197-8B42-8A95-7EDA029B65DA}"/>
    <dgm:cxn modelId="{48B73765-4425-414E-9829-799F55FAEB2B}" type="presOf" srcId="{56E44AD4-A36A-E045-AE37-59EE1D97F8E3}" destId="{CDC8B615-AC34-B944-B7E0-F365D96B6531}" srcOrd="0" destOrd="0" presId="urn:microsoft.com/office/officeart/2005/8/layout/lProcess2"/>
    <dgm:cxn modelId="{2392376F-3886-6643-B6D4-F554C8CD89A0}" type="presOf" srcId="{2F0D7113-D409-2B43-964B-37D37595D56B}" destId="{C126839B-A6FF-0746-B101-884682C7AEBC}" srcOrd="0" destOrd="0" presId="urn:microsoft.com/office/officeart/2005/8/layout/lProcess2"/>
    <dgm:cxn modelId="{EA1B6186-39E2-B145-A60E-85ACE850B017}" type="presOf" srcId="{2F0D7113-D409-2B43-964B-37D37595D56B}" destId="{58ED4E05-2652-3647-809E-164007B1D996}" srcOrd="1" destOrd="0" presId="urn:microsoft.com/office/officeart/2005/8/layout/lProcess2"/>
    <dgm:cxn modelId="{1115F6AA-79A5-4640-BEE4-FDC3EECB5546}" type="presOf" srcId="{A937B003-FB1C-F449-810C-31D61605D19E}" destId="{D8725A48-7EED-1040-9192-67FA87741587}" srcOrd="0" destOrd="0" presId="urn:microsoft.com/office/officeart/2005/8/layout/lProcess2"/>
    <dgm:cxn modelId="{47A00FD6-94A0-E842-9318-C991A495C3BB}" srcId="{2F0D7113-D409-2B43-964B-37D37595D56B}" destId="{56E44AD4-A36A-E045-AE37-59EE1D97F8E3}" srcOrd="0" destOrd="0" parTransId="{6EA1DEEE-412C-C04F-A3C8-7FB792F84719}" sibTransId="{8089F8E7-A7F3-584A-87E9-AA58BBC959AE}"/>
    <dgm:cxn modelId="{7D19B1E4-3F0E-5E4C-AC06-7F3529BFAFD4}" srcId="{2F0D7113-D409-2B43-964B-37D37595D56B}" destId="{A937B003-FB1C-F449-810C-31D61605D19E}" srcOrd="1" destOrd="0" parTransId="{1D6B7B14-E652-0148-8FF2-80A603C1283B}" sibTransId="{E48014E7-20BC-A840-BE6C-DC8460285AC5}"/>
    <dgm:cxn modelId="{7D9A747A-4CFB-B546-86B8-7111CB083494}" type="presParOf" srcId="{951FBAD1-5DC9-0C44-94A0-260C56F34CDD}" destId="{B9FBCE5F-F010-014B-9C66-C28F366EB1E4}" srcOrd="0" destOrd="0" presId="urn:microsoft.com/office/officeart/2005/8/layout/lProcess2"/>
    <dgm:cxn modelId="{D2135CB7-2B82-984A-B437-15A0E1E0BDEE}" type="presParOf" srcId="{B9FBCE5F-F010-014B-9C66-C28F366EB1E4}" destId="{C126839B-A6FF-0746-B101-884682C7AEBC}" srcOrd="0" destOrd="0" presId="urn:microsoft.com/office/officeart/2005/8/layout/lProcess2"/>
    <dgm:cxn modelId="{DBA705B0-98C5-1241-82FB-5C04CCB669FC}" type="presParOf" srcId="{B9FBCE5F-F010-014B-9C66-C28F366EB1E4}" destId="{58ED4E05-2652-3647-809E-164007B1D996}" srcOrd="1" destOrd="0" presId="urn:microsoft.com/office/officeart/2005/8/layout/lProcess2"/>
    <dgm:cxn modelId="{DAB83EED-A776-1E44-A119-A2D021071401}" type="presParOf" srcId="{B9FBCE5F-F010-014B-9C66-C28F366EB1E4}" destId="{8D3DC1E7-9EC7-4E41-92BD-0493079BDFC8}" srcOrd="2" destOrd="0" presId="urn:microsoft.com/office/officeart/2005/8/layout/lProcess2"/>
    <dgm:cxn modelId="{C3148C5A-71F7-B046-B23C-CF951F397983}" type="presParOf" srcId="{8D3DC1E7-9EC7-4E41-92BD-0493079BDFC8}" destId="{569173DF-2C9F-7544-B57E-49BA97B50D93}" srcOrd="0" destOrd="0" presId="urn:microsoft.com/office/officeart/2005/8/layout/lProcess2"/>
    <dgm:cxn modelId="{90D613E1-B27F-B342-8532-BEB4FD3C689A}" type="presParOf" srcId="{569173DF-2C9F-7544-B57E-49BA97B50D93}" destId="{CDC8B615-AC34-B944-B7E0-F365D96B6531}" srcOrd="0" destOrd="0" presId="urn:microsoft.com/office/officeart/2005/8/layout/lProcess2"/>
    <dgm:cxn modelId="{DC7CEFDE-1EF9-9D49-90C7-3D28D3F16149}" type="presParOf" srcId="{569173DF-2C9F-7544-B57E-49BA97B50D93}" destId="{1D2EAC29-552A-F442-B719-E4550812303E}" srcOrd="1" destOrd="0" presId="urn:microsoft.com/office/officeart/2005/8/layout/lProcess2"/>
    <dgm:cxn modelId="{17BFD3CD-B9B9-C64E-8740-F2867F613740}" type="presParOf" srcId="{569173DF-2C9F-7544-B57E-49BA97B50D93}" destId="{D8725A48-7EED-1040-9192-67FA8774158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032D12-C0DF-0F4D-BBF4-CACF9D3570E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D7113-D409-2B43-964B-37D37595D56B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MACHINE CODE IS HARD TO WORK WITH</a:t>
          </a:r>
        </a:p>
      </dgm:t>
    </dgm:pt>
    <dgm:pt modelId="{6BB49702-6E34-D448-A5C9-3AA2F267EDBC}" type="parTrans" cxnId="{A051463F-B7F3-D244-8E8C-EC7CAFF85B58}">
      <dgm:prSet/>
      <dgm:spPr/>
      <dgm:t>
        <a:bodyPr/>
        <a:lstStyle/>
        <a:p>
          <a:endParaRPr lang="en-US"/>
        </a:p>
      </dgm:t>
    </dgm:pt>
    <dgm:pt modelId="{86E6B53E-7197-8B42-8A95-7EDA029B65DA}" type="sibTrans" cxnId="{A051463F-B7F3-D244-8E8C-EC7CAFF85B58}">
      <dgm:prSet/>
      <dgm:spPr/>
      <dgm:t>
        <a:bodyPr/>
        <a:lstStyle/>
        <a:p>
          <a:endParaRPr lang="en-US"/>
        </a:p>
      </dgm:t>
    </dgm:pt>
    <dgm:pt modelId="{56E44AD4-A36A-E045-AE37-59EE1D97F8E3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Humans can’t read it</a:t>
          </a:r>
        </a:p>
      </dgm:t>
    </dgm:pt>
    <dgm:pt modelId="{6EA1DEEE-412C-C04F-A3C8-7FB792F84719}" type="parTrans" cxnId="{47A00FD6-94A0-E842-9318-C991A495C3BB}">
      <dgm:prSet/>
      <dgm:spPr/>
      <dgm:t>
        <a:bodyPr/>
        <a:lstStyle/>
        <a:p>
          <a:endParaRPr lang="en-US"/>
        </a:p>
      </dgm:t>
    </dgm:pt>
    <dgm:pt modelId="{8089F8E7-A7F3-584A-87E9-AA58BBC959AE}" type="sibTrans" cxnId="{47A00FD6-94A0-E842-9318-C991A495C3BB}">
      <dgm:prSet/>
      <dgm:spPr/>
      <dgm:t>
        <a:bodyPr/>
        <a:lstStyle/>
        <a:p>
          <a:endParaRPr lang="en-US"/>
        </a:p>
      </dgm:t>
    </dgm:pt>
    <dgm:pt modelId="{A937B003-FB1C-F449-810C-31D61605D19E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Only compatible computers can run it</a:t>
          </a:r>
        </a:p>
      </dgm:t>
    </dgm:pt>
    <dgm:pt modelId="{1D6B7B14-E652-0148-8FF2-80A603C1283B}" type="parTrans" cxnId="{7D19B1E4-3F0E-5E4C-AC06-7F3529BFAFD4}">
      <dgm:prSet/>
      <dgm:spPr/>
      <dgm:t>
        <a:bodyPr/>
        <a:lstStyle/>
        <a:p>
          <a:endParaRPr lang="en-US"/>
        </a:p>
      </dgm:t>
    </dgm:pt>
    <dgm:pt modelId="{E48014E7-20BC-A840-BE6C-DC8460285AC5}" type="sibTrans" cxnId="{7D19B1E4-3F0E-5E4C-AC06-7F3529BFAFD4}">
      <dgm:prSet/>
      <dgm:spPr/>
      <dgm:t>
        <a:bodyPr/>
        <a:lstStyle/>
        <a:p>
          <a:endParaRPr lang="en-US"/>
        </a:p>
      </dgm:t>
    </dgm:pt>
    <dgm:pt modelId="{951FBAD1-5DC9-0C44-94A0-260C56F34CDD}" type="pres">
      <dgm:prSet presAssocID="{95032D12-C0DF-0F4D-BBF4-CACF9D3570EA}" presName="theList" presStyleCnt="0">
        <dgm:presLayoutVars>
          <dgm:dir/>
          <dgm:animLvl val="lvl"/>
          <dgm:resizeHandles val="exact"/>
        </dgm:presLayoutVars>
      </dgm:prSet>
      <dgm:spPr/>
    </dgm:pt>
    <dgm:pt modelId="{B9FBCE5F-F010-014B-9C66-C28F366EB1E4}" type="pres">
      <dgm:prSet presAssocID="{2F0D7113-D409-2B43-964B-37D37595D56B}" presName="compNode" presStyleCnt="0"/>
      <dgm:spPr/>
    </dgm:pt>
    <dgm:pt modelId="{C126839B-A6FF-0746-B101-884682C7AEBC}" type="pres">
      <dgm:prSet presAssocID="{2F0D7113-D409-2B43-964B-37D37595D56B}" presName="aNode" presStyleLbl="bgShp" presStyleIdx="0" presStyleCnt="1"/>
      <dgm:spPr/>
    </dgm:pt>
    <dgm:pt modelId="{58ED4E05-2652-3647-809E-164007B1D996}" type="pres">
      <dgm:prSet presAssocID="{2F0D7113-D409-2B43-964B-37D37595D56B}" presName="textNode" presStyleLbl="bgShp" presStyleIdx="0" presStyleCnt="1"/>
      <dgm:spPr/>
    </dgm:pt>
    <dgm:pt modelId="{8D3DC1E7-9EC7-4E41-92BD-0493079BDFC8}" type="pres">
      <dgm:prSet presAssocID="{2F0D7113-D409-2B43-964B-37D37595D56B}" presName="compChildNode" presStyleCnt="0"/>
      <dgm:spPr/>
    </dgm:pt>
    <dgm:pt modelId="{569173DF-2C9F-7544-B57E-49BA97B50D93}" type="pres">
      <dgm:prSet presAssocID="{2F0D7113-D409-2B43-964B-37D37595D56B}" presName="theInnerList" presStyleCnt="0"/>
      <dgm:spPr/>
    </dgm:pt>
    <dgm:pt modelId="{CDC8B615-AC34-B944-B7E0-F365D96B6531}" type="pres">
      <dgm:prSet presAssocID="{56E44AD4-A36A-E045-AE37-59EE1D97F8E3}" presName="childNode" presStyleLbl="node1" presStyleIdx="0" presStyleCnt="2">
        <dgm:presLayoutVars>
          <dgm:bulletEnabled val="1"/>
        </dgm:presLayoutVars>
      </dgm:prSet>
      <dgm:spPr/>
    </dgm:pt>
    <dgm:pt modelId="{1D2EAC29-552A-F442-B719-E4550812303E}" type="pres">
      <dgm:prSet presAssocID="{56E44AD4-A36A-E045-AE37-59EE1D97F8E3}" presName="aSpace2" presStyleCnt="0"/>
      <dgm:spPr/>
    </dgm:pt>
    <dgm:pt modelId="{D8725A48-7EED-1040-9192-67FA87741587}" type="pres">
      <dgm:prSet presAssocID="{A937B003-FB1C-F449-810C-31D61605D19E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0515F2D-72AC-3045-8F91-0FAA5E387342}" type="presOf" srcId="{95032D12-C0DF-0F4D-BBF4-CACF9D3570EA}" destId="{951FBAD1-5DC9-0C44-94A0-260C56F34CDD}" srcOrd="0" destOrd="0" presId="urn:microsoft.com/office/officeart/2005/8/layout/lProcess2"/>
    <dgm:cxn modelId="{A051463F-B7F3-D244-8E8C-EC7CAFF85B58}" srcId="{95032D12-C0DF-0F4D-BBF4-CACF9D3570EA}" destId="{2F0D7113-D409-2B43-964B-37D37595D56B}" srcOrd="0" destOrd="0" parTransId="{6BB49702-6E34-D448-A5C9-3AA2F267EDBC}" sibTransId="{86E6B53E-7197-8B42-8A95-7EDA029B65DA}"/>
    <dgm:cxn modelId="{48B73765-4425-414E-9829-799F55FAEB2B}" type="presOf" srcId="{56E44AD4-A36A-E045-AE37-59EE1D97F8E3}" destId="{CDC8B615-AC34-B944-B7E0-F365D96B6531}" srcOrd="0" destOrd="0" presId="urn:microsoft.com/office/officeart/2005/8/layout/lProcess2"/>
    <dgm:cxn modelId="{2392376F-3886-6643-B6D4-F554C8CD89A0}" type="presOf" srcId="{2F0D7113-D409-2B43-964B-37D37595D56B}" destId="{C126839B-A6FF-0746-B101-884682C7AEBC}" srcOrd="0" destOrd="0" presId="urn:microsoft.com/office/officeart/2005/8/layout/lProcess2"/>
    <dgm:cxn modelId="{EA1B6186-39E2-B145-A60E-85ACE850B017}" type="presOf" srcId="{2F0D7113-D409-2B43-964B-37D37595D56B}" destId="{58ED4E05-2652-3647-809E-164007B1D996}" srcOrd="1" destOrd="0" presId="urn:microsoft.com/office/officeart/2005/8/layout/lProcess2"/>
    <dgm:cxn modelId="{1115F6AA-79A5-4640-BEE4-FDC3EECB5546}" type="presOf" srcId="{A937B003-FB1C-F449-810C-31D61605D19E}" destId="{D8725A48-7EED-1040-9192-67FA87741587}" srcOrd="0" destOrd="0" presId="urn:microsoft.com/office/officeart/2005/8/layout/lProcess2"/>
    <dgm:cxn modelId="{47A00FD6-94A0-E842-9318-C991A495C3BB}" srcId="{2F0D7113-D409-2B43-964B-37D37595D56B}" destId="{56E44AD4-A36A-E045-AE37-59EE1D97F8E3}" srcOrd="0" destOrd="0" parTransId="{6EA1DEEE-412C-C04F-A3C8-7FB792F84719}" sibTransId="{8089F8E7-A7F3-584A-87E9-AA58BBC959AE}"/>
    <dgm:cxn modelId="{7D19B1E4-3F0E-5E4C-AC06-7F3529BFAFD4}" srcId="{2F0D7113-D409-2B43-964B-37D37595D56B}" destId="{A937B003-FB1C-F449-810C-31D61605D19E}" srcOrd="1" destOrd="0" parTransId="{1D6B7B14-E652-0148-8FF2-80A603C1283B}" sibTransId="{E48014E7-20BC-A840-BE6C-DC8460285AC5}"/>
    <dgm:cxn modelId="{7D9A747A-4CFB-B546-86B8-7111CB083494}" type="presParOf" srcId="{951FBAD1-5DC9-0C44-94A0-260C56F34CDD}" destId="{B9FBCE5F-F010-014B-9C66-C28F366EB1E4}" srcOrd="0" destOrd="0" presId="urn:microsoft.com/office/officeart/2005/8/layout/lProcess2"/>
    <dgm:cxn modelId="{D2135CB7-2B82-984A-B437-15A0E1E0BDEE}" type="presParOf" srcId="{B9FBCE5F-F010-014B-9C66-C28F366EB1E4}" destId="{C126839B-A6FF-0746-B101-884682C7AEBC}" srcOrd="0" destOrd="0" presId="urn:microsoft.com/office/officeart/2005/8/layout/lProcess2"/>
    <dgm:cxn modelId="{DBA705B0-98C5-1241-82FB-5C04CCB669FC}" type="presParOf" srcId="{B9FBCE5F-F010-014B-9C66-C28F366EB1E4}" destId="{58ED4E05-2652-3647-809E-164007B1D996}" srcOrd="1" destOrd="0" presId="urn:microsoft.com/office/officeart/2005/8/layout/lProcess2"/>
    <dgm:cxn modelId="{DAB83EED-A776-1E44-A119-A2D021071401}" type="presParOf" srcId="{B9FBCE5F-F010-014B-9C66-C28F366EB1E4}" destId="{8D3DC1E7-9EC7-4E41-92BD-0493079BDFC8}" srcOrd="2" destOrd="0" presId="urn:microsoft.com/office/officeart/2005/8/layout/lProcess2"/>
    <dgm:cxn modelId="{C3148C5A-71F7-B046-B23C-CF951F397983}" type="presParOf" srcId="{8D3DC1E7-9EC7-4E41-92BD-0493079BDFC8}" destId="{569173DF-2C9F-7544-B57E-49BA97B50D93}" srcOrd="0" destOrd="0" presId="urn:microsoft.com/office/officeart/2005/8/layout/lProcess2"/>
    <dgm:cxn modelId="{90D613E1-B27F-B342-8532-BEB4FD3C689A}" type="presParOf" srcId="{569173DF-2C9F-7544-B57E-49BA97B50D93}" destId="{CDC8B615-AC34-B944-B7E0-F365D96B6531}" srcOrd="0" destOrd="0" presId="urn:microsoft.com/office/officeart/2005/8/layout/lProcess2"/>
    <dgm:cxn modelId="{DC7CEFDE-1EF9-9D49-90C7-3D28D3F16149}" type="presParOf" srcId="{569173DF-2C9F-7544-B57E-49BA97B50D93}" destId="{1D2EAC29-552A-F442-B719-E4550812303E}" srcOrd="1" destOrd="0" presId="urn:microsoft.com/office/officeart/2005/8/layout/lProcess2"/>
    <dgm:cxn modelId="{17BFD3CD-B9B9-C64E-8740-F2867F613740}" type="presParOf" srcId="{569173DF-2C9F-7544-B57E-49BA97B50D93}" destId="{D8725A48-7EED-1040-9192-67FA8774158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032D12-C0DF-0F4D-BBF4-CACF9D3570E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D7113-D409-2B43-964B-37D37595D56B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SOURCE CODE IS SLOWER</a:t>
          </a:r>
        </a:p>
      </dgm:t>
    </dgm:pt>
    <dgm:pt modelId="{6BB49702-6E34-D448-A5C9-3AA2F267EDBC}" type="parTrans" cxnId="{A051463F-B7F3-D244-8E8C-EC7CAFF85B58}">
      <dgm:prSet/>
      <dgm:spPr/>
      <dgm:t>
        <a:bodyPr/>
        <a:lstStyle/>
        <a:p>
          <a:endParaRPr lang="en-US"/>
        </a:p>
      </dgm:t>
    </dgm:pt>
    <dgm:pt modelId="{86E6B53E-7197-8B42-8A95-7EDA029B65DA}" type="sibTrans" cxnId="{A051463F-B7F3-D244-8E8C-EC7CAFF85B58}">
      <dgm:prSet/>
      <dgm:spPr/>
      <dgm:t>
        <a:bodyPr/>
        <a:lstStyle/>
        <a:p>
          <a:endParaRPr lang="en-US"/>
        </a:p>
      </dgm:t>
    </dgm:pt>
    <dgm:pt modelId="{56E44AD4-A36A-E045-AE37-59EE1D97F8E3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Not optimized</a:t>
          </a:r>
        </a:p>
      </dgm:t>
    </dgm:pt>
    <dgm:pt modelId="{6EA1DEEE-412C-C04F-A3C8-7FB792F84719}" type="parTrans" cxnId="{47A00FD6-94A0-E842-9318-C991A495C3BB}">
      <dgm:prSet/>
      <dgm:spPr/>
      <dgm:t>
        <a:bodyPr/>
        <a:lstStyle/>
        <a:p>
          <a:endParaRPr lang="en-US"/>
        </a:p>
      </dgm:t>
    </dgm:pt>
    <dgm:pt modelId="{8089F8E7-A7F3-584A-87E9-AA58BBC959AE}" type="sibTrans" cxnId="{47A00FD6-94A0-E842-9318-C991A495C3BB}">
      <dgm:prSet/>
      <dgm:spPr/>
      <dgm:t>
        <a:bodyPr/>
        <a:lstStyle/>
        <a:p>
          <a:endParaRPr lang="en-US"/>
        </a:p>
      </dgm:t>
    </dgm:pt>
    <dgm:pt modelId="{A937B003-FB1C-F449-810C-31D61605D19E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Need to interpret on the fly</a:t>
          </a:r>
        </a:p>
      </dgm:t>
    </dgm:pt>
    <dgm:pt modelId="{1D6B7B14-E652-0148-8FF2-80A603C1283B}" type="parTrans" cxnId="{7D19B1E4-3F0E-5E4C-AC06-7F3529BFAFD4}">
      <dgm:prSet/>
      <dgm:spPr/>
      <dgm:t>
        <a:bodyPr/>
        <a:lstStyle/>
        <a:p>
          <a:endParaRPr lang="en-US"/>
        </a:p>
      </dgm:t>
    </dgm:pt>
    <dgm:pt modelId="{E48014E7-20BC-A840-BE6C-DC8460285AC5}" type="sibTrans" cxnId="{7D19B1E4-3F0E-5E4C-AC06-7F3529BFAFD4}">
      <dgm:prSet/>
      <dgm:spPr/>
      <dgm:t>
        <a:bodyPr/>
        <a:lstStyle/>
        <a:p>
          <a:endParaRPr lang="en-US"/>
        </a:p>
      </dgm:t>
    </dgm:pt>
    <dgm:pt modelId="{951FBAD1-5DC9-0C44-94A0-260C56F34CDD}" type="pres">
      <dgm:prSet presAssocID="{95032D12-C0DF-0F4D-BBF4-CACF9D3570EA}" presName="theList" presStyleCnt="0">
        <dgm:presLayoutVars>
          <dgm:dir/>
          <dgm:animLvl val="lvl"/>
          <dgm:resizeHandles val="exact"/>
        </dgm:presLayoutVars>
      </dgm:prSet>
      <dgm:spPr/>
    </dgm:pt>
    <dgm:pt modelId="{B9FBCE5F-F010-014B-9C66-C28F366EB1E4}" type="pres">
      <dgm:prSet presAssocID="{2F0D7113-D409-2B43-964B-37D37595D56B}" presName="compNode" presStyleCnt="0"/>
      <dgm:spPr/>
    </dgm:pt>
    <dgm:pt modelId="{C126839B-A6FF-0746-B101-884682C7AEBC}" type="pres">
      <dgm:prSet presAssocID="{2F0D7113-D409-2B43-964B-37D37595D56B}" presName="aNode" presStyleLbl="bgShp" presStyleIdx="0" presStyleCnt="1"/>
      <dgm:spPr/>
    </dgm:pt>
    <dgm:pt modelId="{58ED4E05-2652-3647-809E-164007B1D996}" type="pres">
      <dgm:prSet presAssocID="{2F0D7113-D409-2B43-964B-37D37595D56B}" presName="textNode" presStyleLbl="bgShp" presStyleIdx="0" presStyleCnt="1"/>
      <dgm:spPr/>
    </dgm:pt>
    <dgm:pt modelId="{8D3DC1E7-9EC7-4E41-92BD-0493079BDFC8}" type="pres">
      <dgm:prSet presAssocID="{2F0D7113-D409-2B43-964B-37D37595D56B}" presName="compChildNode" presStyleCnt="0"/>
      <dgm:spPr/>
    </dgm:pt>
    <dgm:pt modelId="{569173DF-2C9F-7544-B57E-49BA97B50D93}" type="pres">
      <dgm:prSet presAssocID="{2F0D7113-D409-2B43-964B-37D37595D56B}" presName="theInnerList" presStyleCnt="0"/>
      <dgm:spPr/>
    </dgm:pt>
    <dgm:pt modelId="{CDC8B615-AC34-B944-B7E0-F365D96B6531}" type="pres">
      <dgm:prSet presAssocID="{56E44AD4-A36A-E045-AE37-59EE1D97F8E3}" presName="childNode" presStyleLbl="node1" presStyleIdx="0" presStyleCnt="2">
        <dgm:presLayoutVars>
          <dgm:bulletEnabled val="1"/>
        </dgm:presLayoutVars>
      </dgm:prSet>
      <dgm:spPr/>
    </dgm:pt>
    <dgm:pt modelId="{1D2EAC29-552A-F442-B719-E4550812303E}" type="pres">
      <dgm:prSet presAssocID="{56E44AD4-A36A-E045-AE37-59EE1D97F8E3}" presName="aSpace2" presStyleCnt="0"/>
      <dgm:spPr/>
    </dgm:pt>
    <dgm:pt modelId="{D8725A48-7EED-1040-9192-67FA87741587}" type="pres">
      <dgm:prSet presAssocID="{A937B003-FB1C-F449-810C-31D61605D19E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0515F2D-72AC-3045-8F91-0FAA5E387342}" type="presOf" srcId="{95032D12-C0DF-0F4D-BBF4-CACF9D3570EA}" destId="{951FBAD1-5DC9-0C44-94A0-260C56F34CDD}" srcOrd="0" destOrd="0" presId="urn:microsoft.com/office/officeart/2005/8/layout/lProcess2"/>
    <dgm:cxn modelId="{A051463F-B7F3-D244-8E8C-EC7CAFF85B58}" srcId="{95032D12-C0DF-0F4D-BBF4-CACF9D3570EA}" destId="{2F0D7113-D409-2B43-964B-37D37595D56B}" srcOrd="0" destOrd="0" parTransId="{6BB49702-6E34-D448-A5C9-3AA2F267EDBC}" sibTransId="{86E6B53E-7197-8B42-8A95-7EDA029B65DA}"/>
    <dgm:cxn modelId="{48B73765-4425-414E-9829-799F55FAEB2B}" type="presOf" srcId="{56E44AD4-A36A-E045-AE37-59EE1D97F8E3}" destId="{CDC8B615-AC34-B944-B7E0-F365D96B6531}" srcOrd="0" destOrd="0" presId="urn:microsoft.com/office/officeart/2005/8/layout/lProcess2"/>
    <dgm:cxn modelId="{2392376F-3886-6643-B6D4-F554C8CD89A0}" type="presOf" srcId="{2F0D7113-D409-2B43-964B-37D37595D56B}" destId="{C126839B-A6FF-0746-B101-884682C7AEBC}" srcOrd="0" destOrd="0" presId="urn:microsoft.com/office/officeart/2005/8/layout/lProcess2"/>
    <dgm:cxn modelId="{EA1B6186-39E2-B145-A60E-85ACE850B017}" type="presOf" srcId="{2F0D7113-D409-2B43-964B-37D37595D56B}" destId="{58ED4E05-2652-3647-809E-164007B1D996}" srcOrd="1" destOrd="0" presId="urn:microsoft.com/office/officeart/2005/8/layout/lProcess2"/>
    <dgm:cxn modelId="{1115F6AA-79A5-4640-BEE4-FDC3EECB5546}" type="presOf" srcId="{A937B003-FB1C-F449-810C-31D61605D19E}" destId="{D8725A48-7EED-1040-9192-67FA87741587}" srcOrd="0" destOrd="0" presId="urn:microsoft.com/office/officeart/2005/8/layout/lProcess2"/>
    <dgm:cxn modelId="{47A00FD6-94A0-E842-9318-C991A495C3BB}" srcId="{2F0D7113-D409-2B43-964B-37D37595D56B}" destId="{56E44AD4-A36A-E045-AE37-59EE1D97F8E3}" srcOrd="0" destOrd="0" parTransId="{6EA1DEEE-412C-C04F-A3C8-7FB792F84719}" sibTransId="{8089F8E7-A7F3-584A-87E9-AA58BBC959AE}"/>
    <dgm:cxn modelId="{7D19B1E4-3F0E-5E4C-AC06-7F3529BFAFD4}" srcId="{2F0D7113-D409-2B43-964B-37D37595D56B}" destId="{A937B003-FB1C-F449-810C-31D61605D19E}" srcOrd="1" destOrd="0" parTransId="{1D6B7B14-E652-0148-8FF2-80A603C1283B}" sibTransId="{E48014E7-20BC-A840-BE6C-DC8460285AC5}"/>
    <dgm:cxn modelId="{7D9A747A-4CFB-B546-86B8-7111CB083494}" type="presParOf" srcId="{951FBAD1-5DC9-0C44-94A0-260C56F34CDD}" destId="{B9FBCE5F-F010-014B-9C66-C28F366EB1E4}" srcOrd="0" destOrd="0" presId="urn:microsoft.com/office/officeart/2005/8/layout/lProcess2"/>
    <dgm:cxn modelId="{D2135CB7-2B82-984A-B437-15A0E1E0BDEE}" type="presParOf" srcId="{B9FBCE5F-F010-014B-9C66-C28F366EB1E4}" destId="{C126839B-A6FF-0746-B101-884682C7AEBC}" srcOrd="0" destOrd="0" presId="urn:microsoft.com/office/officeart/2005/8/layout/lProcess2"/>
    <dgm:cxn modelId="{DBA705B0-98C5-1241-82FB-5C04CCB669FC}" type="presParOf" srcId="{B9FBCE5F-F010-014B-9C66-C28F366EB1E4}" destId="{58ED4E05-2652-3647-809E-164007B1D996}" srcOrd="1" destOrd="0" presId="urn:microsoft.com/office/officeart/2005/8/layout/lProcess2"/>
    <dgm:cxn modelId="{DAB83EED-A776-1E44-A119-A2D021071401}" type="presParOf" srcId="{B9FBCE5F-F010-014B-9C66-C28F366EB1E4}" destId="{8D3DC1E7-9EC7-4E41-92BD-0493079BDFC8}" srcOrd="2" destOrd="0" presId="urn:microsoft.com/office/officeart/2005/8/layout/lProcess2"/>
    <dgm:cxn modelId="{C3148C5A-71F7-B046-B23C-CF951F397983}" type="presParOf" srcId="{8D3DC1E7-9EC7-4E41-92BD-0493079BDFC8}" destId="{569173DF-2C9F-7544-B57E-49BA97B50D93}" srcOrd="0" destOrd="0" presId="urn:microsoft.com/office/officeart/2005/8/layout/lProcess2"/>
    <dgm:cxn modelId="{90D613E1-B27F-B342-8532-BEB4FD3C689A}" type="presParOf" srcId="{569173DF-2C9F-7544-B57E-49BA97B50D93}" destId="{CDC8B615-AC34-B944-B7E0-F365D96B6531}" srcOrd="0" destOrd="0" presId="urn:microsoft.com/office/officeart/2005/8/layout/lProcess2"/>
    <dgm:cxn modelId="{DC7CEFDE-1EF9-9D49-90C7-3D28D3F16149}" type="presParOf" srcId="{569173DF-2C9F-7544-B57E-49BA97B50D93}" destId="{1D2EAC29-552A-F442-B719-E4550812303E}" srcOrd="1" destOrd="0" presId="urn:microsoft.com/office/officeart/2005/8/layout/lProcess2"/>
    <dgm:cxn modelId="{17BFD3CD-B9B9-C64E-8740-F2867F613740}" type="presParOf" srcId="{569173DF-2C9F-7544-B57E-49BA97B50D93}" destId="{D8725A48-7EED-1040-9192-67FA8774158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32D12-C0DF-0F4D-BBF4-CACF9D3570E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D7113-D409-2B43-964B-37D37595D56B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SOURCE CODE IS EASY TO WORK WITH</a:t>
          </a:r>
        </a:p>
      </dgm:t>
    </dgm:pt>
    <dgm:pt modelId="{6BB49702-6E34-D448-A5C9-3AA2F267EDBC}" type="parTrans" cxnId="{A051463F-B7F3-D244-8E8C-EC7CAFF85B58}">
      <dgm:prSet/>
      <dgm:spPr/>
      <dgm:t>
        <a:bodyPr/>
        <a:lstStyle/>
        <a:p>
          <a:endParaRPr lang="en-US"/>
        </a:p>
      </dgm:t>
    </dgm:pt>
    <dgm:pt modelId="{86E6B53E-7197-8B42-8A95-7EDA029B65DA}" type="sibTrans" cxnId="{A051463F-B7F3-D244-8E8C-EC7CAFF85B58}">
      <dgm:prSet/>
      <dgm:spPr/>
      <dgm:t>
        <a:bodyPr/>
        <a:lstStyle/>
        <a:p>
          <a:endParaRPr lang="en-US"/>
        </a:p>
      </dgm:t>
    </dgm:pt>
    <dgm:pt modelId="{56E44AD4-A36A-E045-AE37-59EE1D97F8E3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Human readable</a:t>
          </a:r>
        </a:p>
      </dgm:t>
    </dgm:pt>
    <dgm:pt modelId="{6EA1DEEE-412C-C04F-A3C8-7FB792F84719}" type="parTrans" cxnId="{47A00FD6-94A0-E842-9318-C991A495C3BB}">
      <dgm:prSet/>
      <dgm:spPr/>
      <dgm:t>
        <a:bodyPr/>
        <a:lstStyle/>
        <a:p>
          <a:endParaRPr lang="en-US"/>
        </a:p>
      </dgm:t>
    </dgm:pt>
    <dgm:pt modelId="{8089F8E7-A7F3-584A-87E9-AA58BBC959AE}" type="sibTrans" cxnId="{47A00FD6-94A0-E842-9318-C991A495C3BB}">
      <dgm:prSet/>
      <dgm:spPr/>
      <dgm:t>
        <a:bodyPr/>
        <a:lstStyle/>
        <a:p>
          <a:endParaRPr lang="en-US"/>
        </a:p>
      </dgm:t>
    </dgm:pt>
    <dgm:pt modelId="{A937B003-FB1C-F449-810C-31D61605D19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Run anywhere</a:t>
          </a:r>
        </a:p>
      </dgm:t>
    </dgm:pt>
    <dgm:pt modelId="{1D6B7B14-E652-0148-8FF2-80A603C1283B}" type="parTrans" cxnId="{7D19B1E4-3F0E-5E4C-AC06-7F3529BFAFD4}">
      <dgm:prSet/>
      <dgm:spPr/>
      <dgm:t>
        <a:bodyPr/>
        <a:lstStyle/>
        <a:p>
          <a:endParaRPr lang="en-US"/>
        </a:p>
      </dgm:t>
    </dgm:pt>
    <dgm:pt modelId="{E48014E7-20BC-A840-BE6C-DC8460285AC5}" type="sibTrans" cxnId="{7D19B1E4-3F0E-5E4C-AC06-7F3529BFAFD4}">
      <dgm:prSet/>
      <dgm:spPr/>
      <dgm:t>
        <a:bodyPr/>
        <a:lstStyle/>
        <a:p>
          <a:endParaRPr lang="en-US"/>
        </a:p>
      </dgm:t>
    </dgm:pt>
    <dgm:pt modelId="{951FBAD1-5DC9-0C44-94A0-260C56F34CDD}" type="pres">
      <dgm:prSet presAssocID="{95032D12-C0DF-0F4D-BBF4-CACF9D3570EA}" presName="theList" presStyleCnt="0">
        <dgm:presLayoutVars>
          <dgm:dir/>
          <dgm:animLvl val="lvl"/>
          <dgm:resizeHandles val="exact"/>
        </dgm:presLayoutVars>
      </dgm:prSet>
      <dgm:spPr/>
    </dgm:pt>
    <dgm:pt modelId="{B9FBCE5F-F010-014B-9C66-C28F366EB1E4}" type="pres">
      <dgm:prSet presAssocID="{2F0D7113-D409-2B43-964B-37D37595D56B}" presName="compNode" presStyleCnt="0"/>
      <dgm:spPr/>
    </dgm:pt>
    <dgm:pt modelId="{C126839B-A6FF-0746-B101-884682C7AEBC}" type="pres">
      <dgm:prSet presAssocID="{2F0D7113-D409-2B43-964B-37D37595D56B}" presName="aNode" presStyleLbl="bgShp" presStyleIdx="0" presStyleCnt="1"/>
      <dgm:spPr/>
    </dgm:pt>
    <dgm:pt modelId="{58ED4E05-2652-3647-809E-164007B1D996}" type="pres">
      <dgm:prSet presAssocID="{2F0D7113-D409-2B43-964B-37D37595D56B}" presName="textNode" presStyleLbl="bgShp" presStyleIdx="0" presStyleCnt="1"/>
      <dgm:spPr/>
    </dgm:pt>
    <dgm:pt modelId="{8D3DC1E7-9EC7-4E41-92BD-0493079BDFC8}" type="pres">
      <dgm:prSet presAssocID="{2F0D7113-D409-2B43-964B-37D37595D56B}" presName="compChildNode" presStyleCnt="0"/>
      <dgm:spPr/>
    </dgm:pt>
    <dgm:pt modelId="{569173DF-2C9F-7544-B57E-49BA97B50D93}" type="pres">
      <dgm:prSet presAssocID="{2F0D7113-D409-2B43-964B-37D37595D56B}" presName="theInnerList" presStyleCnt="0"/>
      <dgm:spPr/>
    </dgm:pt>
    <dgm:pt modelId="{CDC8B615-AC34-B944-B7E0-F365D96B6531}" type="pres">
      <dgm:prSet presAssocID="{56E44AD4-A36A-E045-AE37-59EE1D97F8E3}" presName="childNode" presStyleLbl="node1" presStyleIdx="0" presStyleCnt="2">
        <dgm:presLayoutVars>
          <dgm:bulletEnabled val="1"/>
        </dgm:presLayoutVars>
      </dgm:prSet>
      <dgm:spPr/>
    </dgm:pt>
    <dgm:pt modelId="{1D2EAC29-552A-F442-B719-E4550812303E}" type="pres">
      <dgm:prSet presAssocID="{56E44AD4-A36A-E045-AE37-59EE1D97F8E3}" presName="aSpace2" presStyleCnt="0"/>
      <dgm:spPr/>
    </dgm:pt>
    <dgm:pt modelId="{D8725A48-7EED-1040-9192-67FA87741587}" type="pres">
      <dgm:prSet presAssocID="{A937B003-FB1C-F449-810C-31D61605D19E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0515F2D-72AC-3045-8F91-0FAA5E387342}" type="presOf" srcId="{95032D12-C0DF-0F4D-BBF4-CACF9D3570EA}" destId="{951FBAD1-5DC9-0C44-94A0-260C56F34CDD}" srcOrd="0" destOrd="0" presId="urn:microsoft.com/office/officeart/2005/8/layout/lProcess2"/>
    <dgm:cxn modelId="{A051463F-B7F3-D244-8E8C-EC7CAFF85B58}" srcId="{95032D12-C0DF-0F4D-BBF4-CACF9D3570EA}" destId="{2F0D7113-D409-2B43-964B-37D37595D56B}" srcOrd="0" destOrd="0" parTransId="{6BB49702-6E34-D448-A5C9-3AA2F267EDBC}" sibTransId="{86E6B53E-7197-8B42-8A95-7EDA029B65DA}"/>
    <dgm:cxn modelId="{48B73765-4425-414E-9829-799F55FAEB2B}" type="presOf" srcId="{56E44AD4-A36A-E045-AE37-59EE1D97F8E3}" destId="{CDC8B615-AC34-B944-B7E0-F365D96B6531}" srcOrd="0" destOrd="0" presId="urn:microsoft.com/office/officeart/2005/8/layout/lProcess2"/>
    <dgm:cxn modelId="{2392376F-3886-6643-B6D4-F554C8CD89A0}" type="presOf" srcId="{2F0D7113-D409-2B43-964B-37D37595D56B}" destId="{C126839B-A6FF-0746-B101-884682C7AEBC}" srcOrd="0" destOrd="0" presId="urn:microsoft.com/office/officeart/2005/8/layout/lProcess2"/>
    <dgm:cxn modelId="{EA1B6186-39E2-B145-A60E-85ACE850B017}" type="presOf" srcId="{2F0D7113-D409-2B43-964B-37D37595D56B}" destId="{58ED4E05-2652-3647-809E-164007B1D996}" srcOrd="1" destOrd="0" presId="urn:microsoft.com/office/officeart/2005/8/layout/lProcess2"/>
    <dgm:cxn modelId="{1115F6AA-79A5-4640-BEE4-FDC3EECB5546}" type="presOf" srcId="{A937B003-FB1C-F449-810C-31D61605D19E}" destId="{D8725A48-7EED-1040-9192-67FA87741587}" srcOrd="0" destOrd="0" presId="urn:microsoft.com/office/officeart/2005/8/layout/lProcess2"/>
    <dgm:cxn modelId="{47A00FD6-94A0-E842-9318-C991A495C3BB}" srcId="{2F0D7113-D409-2B43-964B-37D37595D56B}" destId="{56E44AD4-A36A-E045-AE37-59EE1D97F8E3}" srcOrd="0" destOrd="0" parTransId="{6EA1DEEE-412C-C04F-A3C8-7FB792F84719}" sibTransId="{8089F8E7-A7F3-584A-87E9-AA58BBC959AE}"/>
    <dgm:cxn modelId="{7D19B1E4-3F0E-5E4C-AC06-7F3529BFAFD4}" srcId="{2F0D7113-D409-2B43-964B-37D37595D56B}" destId="{A937B003-FB1C-F449-810C-31D61605D19E}" srcOrd="1" destOrd="0" parTransId="{1D6B7B14-E652-0148-8FF2-80A603C1283B}" sibTransId="{E48014E7-20BC-A840-BE6C-DC8460285AC5}"/>
    <dgm:cxn modelId="{7D9A747A-4CFB-B546-86B8-7111CB083494}" type="presParOf" srcId="{951FBAD1-5DC9-0C44-94A0-260C56F34CDD}" destId="{B9FBCE5F-F010-014B-9C66-C28F366EB1E4}" srcOrd="0" destOrd="0" presId="urn:microsoft.com/office/officeart/2005/8/layout/lProcess2"/>
    <dgm:cxn modelId="{D2135CB7-2B82-984A-B437-15A0E1E0BDEE}" type="presParOf" srcId="{B9FBCE5F-F010-014B-9C66-C28F366EB1E4}" destId="{C126839B-A6FF-0746-B101-884682C7AEBC}" srcOrd="0" destOrd="0" presId="urn:microsoft.com/office/officeart/2005/8/layout/lProcess2"/>
    <dgm:cxn modelId="{DBA705B0-98C5-1241-82FB-5C04CCB669FC}" type="presParOf" srcId="{B9FBCE5F-F010-014B-9C66-C28F366EB1E4}" destId="{58ED4E05-2652-3647-809E-164007B1D996}" srcOrd="1" destOrd="0" presId="urn:microsoft.com/office/officeart/2005/8/layout/lProcess2"/>
    <dgm:cxn modelId="{DAB83EED-A776-1E44-A119-A2D021071401}" type="presParOf" srcId="{B9FBCE5F-F010-014B-9C66-C28F366EB1E4}" destId="{8D3DC1E7-9EC7-4E41-92BD-0493079BDFC8}" srcOrd="2" destOrd="0" presId="urn:microsoft.com/office/officeart/2005/8/layout/lProcess2"/>
    <dgm:cxn modelId="{C3148C5A-71F7-B046-B23C-CF951F397983}" type="presParOf" srcId="{8D3DC1E7-9EC7-4E41-92BD-0493079BDFC8}" destId="{569173DF-2C9F-7544-B57E-49BA97B50D93}" srcOrd="0" destOrd="0" presId="urn:microsoft.com/office/officeart/2005/8/layout/lProcess2"/>
    <dgm:cxn modelId="{90D613E1-B27F-B342-8532-BEB4FD3C689A}" type="presParOf" srcId="{569173DF-2C9F-7544-B57E-49BA97B50D93}" destId="{CDC8B615-AC34-B944-B7E0-F365D96B6531}" srcOrd="0" destOrd="0" presId="urn:microsoft.com/office/officeart/2005/8/layout/lProcess2"/>
    <dgm:cxn modelId="{DC7CEFDE-1EF9-9D49-90C7-3D28D3F16149}" type="presParOf" srcId="{569173DF-2C9F-7544-B57E-49BA97B50D93}" destId="{1D2EAC29-552A-F442-B719-E4550812303E}" srcOrd="1" destOrd="0" presId="urn:microsoft.com/office/officeart/2005/8/layout/lProcess2"/>
    <dgm:cxn modelId="{17BFD3CD-B9B9-C64E-8740-F2867F613740}" type="presParOf" srcId="{569173DF-2C9F-7544-B57E-49BA97B50D93}" destId="{D8725A48-7EED-1040-9192-67FA8774158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032D12-C0DF-0F4D-BBF4-CACF9D3570E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D7113-D409-2B43-964B-37D37595D56B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JIT COMPILED CODE IS FAIRLY FAST</a:t>
          </a:r>
        </a:p>
      </dgm:t>
    </dgm:pt>
    <dgm:pt modelId="{6BB49702-6E34-D448-A5C9-3AA2F267EDBC}" type="parTrans" cxnId="{A051463F-B7F3-D244-8E8C-EC7CAFF85B58}">
      <dgm:prSet/>
      <dgm:spPr/>
      <dgm:t>
        <a:bodyPr/>
        <a:lstStyle/>
        <a:p>
          <a:endParaRPr lang="en-US"/>
        </a:p>
      </dgm:t>
    </dgm:pt>
    <dgm:pt modelId="{86E6B53E-7197-8B42-8A95-7EDA029B65DA}" type="sibTrans" cxnId="{A051463F-B7F3-D244-8E8C-EC7CAFF85B58}">
      <dgm:prSet/>
      <dgm:spPr/>
      <dgm:t>
        <a:bodyPr/>
        <a:lstStyle/>
        <a:p>
          <a:endParaRPr lang="en-US"/>
        </a:p>
      </dgm:t>
    </dgm:pt>
    <dgm:pt modelId="{56E44AD4-A36A-E045-AE37-59EE1D97F8E3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Some optimization</a:t>
          </a:r>
        </a:p>
      </dgm:t>
    </dgm:pt>
    <dgm:pt modelId="{6EA1DEEE-412C-C04F-A3C8-7FB792F84719}" type="parTrans" cxnId="{47A00FD6-94A0-E842-9318-C991A495C3BB}">
      <dgm:prSet/>
      <dgm:spPr/>
      <dgm:t>
        <a:bodyPr/>
        <a:lstStyle/>
        <a:p>
          <a:endParaRPr lang="en-US"/>
        </a:p>
      </dgm:t>
    </dgm:pt>
    <dgm:pt modelId="{8089F8E7-A7F3-584A-87E9-AA58BBC959AE}" type="sibTrans" cxnId="{47A00FD6-94A0-E842-9318-C991A495C3BB}">
      <dgm:prSet/>
      <dgm:spPr/>
      <dgm:t>
        <a:bodyPr/>
        <a:lstStyle/>
        <a:p>
          <a:endParaRPr lang="en-US"/>
        </a:p>
      </dgm:t>
    </dgm:pt>
    <dgm:pt modelId="{A937B003-FB1C-F449-810C-31D61605D19E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Need to compile on the fly</a:t>
          </a:r>
        </a:p>
      </dgm:t>
    </dgm:pt>
    <dgm:pt modelId="{1D6B7B14-E652-0148-8FF2-80A603C1283B}" type="parTrans" cxnId="{7D19B1E4-3F0E-5E4C-AC06-7F3529BFAFD4}">
      <dgm:prSet/>
      <dgm:spPr/>
      <dgm:t>
        <a:bodyPr/>
        <a:lstStyle/>
        <a:p>
          <a:endParaRPr lang="en-US"/>
        </a:p>
      </dgm:t>
    </dgm:pt>
    <dgm:pt modelId="{E48014E7-20BC-A840-BE6C-DC8460285AC5}" type="sibTrans" cxnId="{7D19B1E4-3F0E-5E4C-AC06-7F3529BFAFD4}">
      <dgm:prSet/>
      <dgm:spPr/>
      <dgm:t>
        <a:bodyPr/>
        <a:lstStyle/>
        <a:p>
          <a:endParaRPr lang="en-US"/>
        </a:p>
      </dgm:t>
    </dgm:pt>
    <dgm:pt modelId="{951FBAD1-5DC9-0C44-94A0-260C56F34CDD}" type="pres">
      <dgm:prSet presAssocID="{95032D12-C0DF-0F4D-BBF4-CACF9D3570EA}" presName="theList" presStyleCnt="0">
        <dgm:presLayoutVars>
          <dgm:dir/>
          <dgm:animLvl val="lvl"/>
          <dgm:resizeHandles val="exact"/>
        </dgm:presLayoutVars>
      </dgm:prSet>
      <dgm:spPr/>
    </dgm:pt>
    <dgm:pt modelId="{B9FBCE5F-F010-014B-9C66-C28F366EB1E4}" type="pres">
      <dgm:prSet presAssocID="{2F0D7113-D409-2B43-964B-37D37595D56B}" presName="compNode" presStyleCnt="0"/>
      <dgm:spPr/>
    </dgm:pt>
    <dgm:pt modelId="{C126839B-A6FF-0746-B101-884682C7AEBC}" type="pres">
      <dgm:prSet presAssocID="{2F0D7113-D409-2B43-964B-37D37595D56B}" presName="aNode" presStyleLbl="bgShp" presStyleIdx="0" presStyleCnt="1"/>
      <dgm:spPr/>
    </dgm:pt>
    <dgm:pt modelId="{58ED4E05-2652-3647-809E-164007B1D996}" type="pres">
      <dgm:prSet presAssocID="{2F0D7113-D409-2B43-964B-37D37595D56B}" presName="textNode" presStyleLbl="bgShp" presStyleIdx="0" presStyleCnt="1"/>
      <dgm:spPr/>
    </dgm:pt>
    <dgm:pt modelId="{8D3DC1E7-9EC7-4E41-92BD-0493079BDFC8}" type="pres">
      <dgm:prSet presAssocID="{2F0D7113-D409-2B43-964B-37D37595D56B}" presName="compChildNode" presStyleCnt="0"/>
      <dgm:spPr/>
    </dgm:pt>
    <dgm:pt modelId="{569173DF-2C9F-7544-B57E-49BA97B50D93}" type="pres">
      <dgm:prSet presAssocID="{2F0D7113-D409-2B43-964B-37D37595D56B}" presName="theInnerList" presStyleCnt="0"/>
      <dgm:spPr/>
    </dgm:pt>
    <dgm:pt modelId="{CDC8B615-AC34-B944-B7E0-F365D96B6531}" type="pres">
      <dgm:prSet presAssocID="{56E44AD4-A36A-E045-AE37-59EE1D97F8E3}" presName="childNode" presStyleLbl="node1" presStyleIdx="0" presStyleCnt="2">
        <dgm:presLayoutVars>
          <dgm:bulletEnabled val="1"/>
        </dgm:presLayoutVars>
      </dgm:prSet>
      <dgm:spPr/>
    </dgm:pt>
    <dgm:pt modelId="{1D2EAC29-552A-F442-B719-E4550812303E}" type="pres">
      <dgm:prSet presAssocID="{56E44AD4-A36A-E045-AE37-59EE1D97F8E3}" presName="aSpace2" presStyleCnt="0"/>
      <dgm:spPr/>
    </dgm:pt>
    <dgm:pt modelId="{D8725A48-7EED-1040-9192-67FA87741587}" type="pres">
      <dgm:prSet presAssocID="{A937B003-FB1C-F449-810C-31D61605D19E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0515F2D-72AC-3045-8F91-0FAA5E387342}" type="presOf" srcId="{95032D12-C0DF-0F4D-BBF4-CACF9D3570EA}" destId="{951FBAD1-5DC9-0C44-94A0-260C56F34CDD}" srcOrd="0" destOrd="0" presId="urn:microsoft.com/office/officeart/2005/8/layout/lProcess2"/>
    <dgm:cxn modelId="{A051463F-B7F3-D244-8E8C-EC7CAFF85B58}" srcId="{95032D12-C0DF-0F4D-BBF4-CACF9D3570EA}" destId="{2F0D7113-D409-2B43-964B-37D37595D56B}" srcOrd="0" destOrd="0" parTransId="{6BB49702-6E34-D448-A5C9-3AA2F267EDBC}" sibTransId="{86E6B53E-7197-8B42-8A95-7EDA029B65DA}"/>
    <dgm:cxn modelId="{48B73765-4425-414E-9829-799F55FAEB2B}" type="presOf" srcId="{56E44AD4-A36A-E045-AE37-59EE1D97F8E3}" destId="{CDC8B615-AC34-B944-B7E0-F365D96B6531}" srcOrd="0" destOrd="0" presId="urn:microsoft.com/office/officeart/2005/8/layout/lProcess2"/>
    <dgm:cxn modelId="{2392376F-3886-6643-B6D4-F554C8CD89A0}" type="presOf" srcId="{2F0D7113-D409-2B43-964B-37D37595D56B}" destId="{C126839B-A6FF-0746-B101-884682C7AEBC}" srcOrd="0" destOrd="0" presId="urn:microsoft.com/office/officeart/2005/8/layout/lProcess2"/>
    <dgm:cxn modelId="{EA1B6186-39E2-B145-A60E-85ACE850B017}" type="presOf" srcId="{2F0D7113-D409-2B43-964B-37D37595D56B}" destId="{58ED4E05-2652-3647-809E-164007B1D996}" srcOrd="1" destOrd="0" presId="urn:microsoft.com/office/officeart/2005/8/layout/lProcess2"/>
    <dgm:cxn modelId="{1115F6AA-79A5-4640-BEE4-FDC3EECB5546}" type="presOf" srcId="{A937B003-FB1C-F449-810C-31D61605D19E}" destId="{D8725A48-7EED-1040-9192-67FA87741587}" srcOrd="0" destOrd="0" presId="urn:microsoft.com/office/officeart/2005/8/layout/lProcess2"/>
    <dgm:cxn modelId="{47A00FD6-94A0-E842-9318-C991A495C3BB}" srcId="{2F0D7113-D409-2B43-964B-37D37595D56B}" destId="{56E44AD4-A36A-E045-AE37-59EE1D97F8E3}" srcOrd="0" destOrd="0" parTransId="{6EA1DEEE-412C-C04F-A3C8-7FB792F84719}" sibTransId="{8089F8E7-A7F3-584A-87E9-AA58BBC959AE}"/>
    <dgm:cxn modelId="{7D19B1E4-3F0E-5E4C-AC06-7F3529BFAFD4}" srcId="{2F0D7113-D409-2B43-964B-37D37595D56B}" destId="{A937B003-FB1C-F449-810C-31D61605D19E}" srcOrd="1" destOrd="0" parTransId="{1D6B7B14-E652-0148-8FF2-80A603C1283B}" sibTransId="{E48014E7-20BC-A840-BE6C-DC8460285AC5}"/>
    <dgm:cxn modelId="{7D9A747A-4CFB-B546-86B8-7111CB083494}" type="presParOf" srcId="{951FBAD1-5DC9-0C44-94A0-260C56F34CDD}" destId="{B9FBCE5F-F010-014B-9C66-C28F366EB1E4}" srcOrd="0" destOrd="0" presId="urn:microsoft.com/office/officeart/2005/8/layout/lProcess2"/>
    <dgm:cxn modelId="{D2135CB7-2B82-984A-B437-15A0E1E0BDEE}" type="presParOf" srcId="{B9FBCE5F-F010-014B-9C66-C28F366EB1E4}" destId="{C126839B-A6FF-0746-B101-884682C7AEBC}" srcOrd="0" destOrd="0" presId="urn:microsoft.com/office/officeart/2005/8/layout/lProcess2"/>
    <dgm:cxn modelId="{DBA705B0-98C5-1241-82FB-5C04CCB669FC}" type="presParOf" srcId="{B9FBCE5F-F010-014B-9C66-C28F366EB1E4}" destId="{58ED4E05-2652-3647-809E-164007B1D996}" srcOrd="1" destOrd="0" presId="urn:microsoft.com/office/officeart/2005/8/layout/lProcess2"/>
    <dgm:cxn modelId="{DAB83EED-A776-1E44-A119-A2D021071401}" type="presParOf" srcId="{B9FBCE5F-F010-014B-9C66-C28F366EB1E4}" destId="{8D3DC1E7-9EC7-4E41-92BD-0493079BDFC8}" srcOrd="2" destOrd="0" presId="urn:microsoft.com/office/officeart/2005/8/layout/lProcess2"/>
    <dgm:cxn modelId="{C3148C5A-71F7-B046-B23C-CF951F397983}" type="presParOf" srcId="{8D3DC1E7-9EC7-4E41-92BD-0493079BDFC8}" destId="{569173DF-2C9F-7544-B57E-49BA97B50D93}" srcOrd="0" destOrd="0" presId="urn:microsoft.com/office/officeart/2005/8/layout/lProcess2"/>
    <dgm:cxn modelId="{90D613E1-B27F-B342-8532-BEB4FD3C689A}" type="presParOf" srcId="{569173DF-2C9F-7544-B57E-49BA97B50D93}" destId="{CDC8B615-AC34-B944-B7E0-F365D96B6531}" srcOrd="0" destOrd="0" presId="urn:microsoft.com/office/officeart/2005/8/layout/lProcess2"/>
    <dgm:cxn modelId="{DC7CEFDE-1EF9-9D49-90C7-3D28D3F16149}" type="presParOf" srcId="{569173DF-2C9F-7544-B57E-49BA97B50D93}" destId="{1D2EAC29-552A-F442-B719-E4550812303E}" srcOrd="1" destOrd="0" presId="urn:microsoft.com/office/officeart/2005/8/layout/lProcess2"/>
    <dgm:cxn modelId="{17BFD3CD-B9B9-C64E-8740-F2867F613740}" type="presParOf" srcId="{569173DF-2C9F-7544-B57E-49BA97B50D93}" destId="{D8725A48-7EED-1040-9192-67FA8774158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5032D12-C0DF-0F4D-BBF4-CACF9D3570E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D7113-D409-2B43-964B-37D37595D56B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SOURCE CODE IS EASY TO WORK WITH</a:t>
          </a:r>
        </a:p>
      </dgm:t>
    </dgm:pt>
    <dgm:pt modelId="{6BB49702-6E34-D448-A5C9-3AA2F267EDBC}" type="parTrans" cxnId="{A051463F-B7F3-D244-8E8C-EC7CAFF85B58}">
      <dgm:prSet/>
      <dgm:spPr/>
      <dgm:t>
        <a:bodyPr/>
        <a:lstStyle/>
        <a:p>
          <a:endParaRPr lang="en-US"/>
        </a:p>
      </dgm:t>
    </dgm:pt>
    <dgm:pt modelId="{86E6B53E-7197-8B42-8A95-7EDA029B65DA}" type="sibTrans" cxnId="{A051463F-B7F3-D244-8E8C-EC7CAFF85B58}">
      <dgm:prSet/>
      <dgm:spPr/>
      <dgm:t>
        <a:bodyPr/>
        <a:lstStyle/>
        <a:p>
          <a:endParaRPr lang="en-US"/>
        </a:p>
      </dgm:t>
    </dgm:pt>
    <dgm:pt modelId="{56E44AD4-A36A-E045-AE37-59EE1D97F8E3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Human readable</a:t>
          </a:r>
        </a:p>
      </dgm:t>
    </dgm:pt>
    <dgm:pt modelId="{6EA1DEEE-412C-C04F-A3C8-7FB792F84719}" type="parTrans" cxnId="{47A00FD6-94A0-E842-9318-C991A495C3BB}">
      <dgm:prSet/>
      <dgm:spPr/>
      <dgm:t>
        <a:bodyPr/>
        <a:lstStyle/>
        <a:p>
          <a:endParaRPr lang="en-US"/>
        </a:p>
      </dgm:t>
    </dgm:pt>
    <dgm:pt modelId="{8089F8E7-A7F3-584A-87E9-AA58BBC959AE}" type="sibTrans" cxnId="{47A00FD6-94A0-E842-9318-C991A495C3BB}">
      <dgm:prSet/>
      <dgm:spPr/>
      <dgm:t>
        <a:bodyPr/>
        <a:lstStyle/>
        <a:p>
          <a:endParaRPr lang="en-US"/>
        </a:p>
      </dgm:t>
    </dgm:pt>
    <dgm:pt modelId="{A937B003-FB1C-F449-810C-31D61605D19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Run anywhere</a:t>
          </a:r>
        </a:p>
      </dgm:t>
    </dgm:pt>
    <dgm:pt modelId="{1D6B7B14-E652-0148-8FF2-80A603C1283B}" type="parTrans" cxnId="{7D19B1E4-3F0E-5E4C-AC06-7F3529BFAFD4}">
      <dgm:prSet/>
      <dgm:spPr/>
      <dgm:t>
        <a:bodyPr/>
        <a:lstStyle/>
        <a:p>
          <a:endParaRPr lang="en-US"/>
        </a:p>
      </dgm:t>
    </dgm:pt>
    <dgm:pt modelId="{E48014E7-20BC-A840-BE6C-DC8460285AC5}" type="sibTrans" cxnId="{7D19B1E4-3F0E-5E4C-AC06-7F3529BFAFD4}">
      <dgm:prSet/>
      <dgm:spPr/>
      <dgm:t>
        <a:bodyPr/>
        <a:lstStyle/>
        <a:p>
          <a:endParaRPr lang="en-US"/>
        </a:p>
      </dgm:t>
    </dgm:pt>
    <dgm:pt modelId="{951FBAD1-5DC9-0C44-94A0-260C56F34CDD}" type="pres">
      <dgm:prSet presAssocID="{95032D12-C0DF-0F4D-BBF4-CACF9D3570EA}" presName="theList" presStyleCnt="0">
        <dgm:presLayoutVars>
          <dgm:dir/>
          <dgm:animLvl val="lvl"/>
          <dgm:resizeHandles val="exact"/>
        </dgm:presLayoutVars>
      </dgm:prSet>
      <dgm:spPr/>
    </dgm:pt>
    <dgm:pt modelId="{B9FBCE5F-F010-014B-9C66-C28F366EB1E4}" type="pres">
      <dgm:prSet presAssocID="{2F0D7113-D409-2B43-964B-37D37595D56B}" presName="compNode" presStyleCnt="0"/>
      <dgm:spPr/>
    </dgm:pt>
    <dgm:pt modelId="{C126839B-A6FF-0746-B101-884682C7AEBC}" type="pres">
      <dgm:prSet presAssocID="{2F0D7113-D409-2B43-964B-37D37595D56B}" presName="aNode" presStyleLbl="bgShp" presStyleIdx="0" presStyleCnt="1"/>
      <dgm:spPr/>
    </dgm:pt>
    <dgm:pt modelId="{58ED4E05-2652-3647-809E-164007B1D996}" type="pres">
      <dgm:prSet presAssocID="{2F0D7113-D409-2B43-964B-37D37595D56B}" presName="textNode" presStyleLbl="bgShp" presStyleIdx="0" presStyleCnt="1"/>
      <dgm:spPr/>
    </dgm:pt>
    <dgm:pt modelId="{8D3DC1E7-9EC7-4E41-92BD-0493079BDFC8}" type="pres">
      <dgm:prSet presAssocID="{2F0D7113-D409-2B43-964B-37D37595D56B}" presName="compChildNode" presStyleCnt="0"/>
      <dgm:spPr/>
    </dgm:pt>
    <dgm:pt modelId="{569173DF-2C9F-7544-B57E-49BA97B50D93}" type="pres">
      <dgm:prSet presAssocID="{2F0D7113-D409-2B43-964B-37D37595D56B}" presName="theInnerList" presStyleCnt="0"/>
      <dgm:spPr/>
    </dgm:pt>
    <dgm:pt modelId="{CDC8B615-AC34-B944-B7E0-F365D96B6531}" type="pres">
      <dgm:prSet presAssocID="{56E44AD4-A36A-E045-AE37-59EE1D97F8E3}" presName="childNode" presStyleLbl="node1" presStyleIdx="0" presStyleCnt="2">
        <dgm:presLayoutVars>
          <dgm:bulletEnabled val="1"/>
        </dgm:presLayoutVars>
      </dgm:prSet>
      <dgm:spPr/>
    </dgm:pt>
    <dgm:pt modelId="{1D2EAC29-552A-F442-B719-E4550812303E}" type="pres">
      <dgm:prSet presAssocID="{56E44AD4-A36A-E045-AE37-59EE1D97F8E3}" presName="aSpace2" presStyleCnt="0"/>
      <dgm:spPr/>
    </dgm:pt>
    <dgm:pt modelId="{D8725A48-7EED-1040-9192-67FA87741587}" type="pres">
      <dgm:prSet presAssocID="{A937B003-FB1C-F449-810C-31D61605D19E}" presName="childNode" presStyleLbl="node1" presStyleIdx="1" presStyleCnt="2">
        <dgm:presLayoutVars>
          <dgm:bulletEnabled val="1"/>
        </dgm:presLayoutVars>
      </dgm:prSet>
      <dgm:spPr/>
    </dgm:pt>
  </dgm:ptLst>
  <dgm:cxnLst>
    <dgm:cxn modelId="{10515F2D-72AC-3045-8F91-0FAA5E387342}" type="presOf" srcId="{95032D12-C0DF-0F4D-BBF4-CACF9D3570EA}" destId="{951FBAD1-5DC9-0C44-94A0-260C56F34CDD}" srcOrd="0" destOrd="0" presId="urn:microsoft.com/office/officeart/2005/8/layout/lProcess2"/>
    <dgm:cxn modelId="{A051463F-B7F3-D244-8E8C-EC7CAFF85B58}" srcId="{95032D12-C0DF-0F4D-BBF4-CACF9D3570EA}" destId="{2F0D7113-D409-2B43-964B-37D37595D56B}" srcOrd="0" destOrd="0" parTransId="{6BB49702-6E34-D448-A5C9-3AA2F267EDBC}" sibTransId="{86E6B53E-7197-8B42-8A95-7EDA029B65DA}"/>
    <dgm:cxn modelId="{48B73765-4425-414E-9829-799F55FAEB2B}" type="presOf" srcId="{56E44AD4-A36A-E045-AE37-59EE1D97F8E3}" destId="{CDC8B615-AC34-B944-B7E0-F365D96B6531}" srcOrd="0" destOrd="0" presId="urn:microsoft.com/office/officeart/2005/8/layout/lProcess2"/>
    <dgm:cxn modelId="{2392376F-3886-6643-B6D4-F554C8CD89A0}" type="presOf" srcId="{2F0D7113-D409-2B43-964B-37D37595D56B}" destId="{C126839B-A6FF-0746-B101-884682C7AEBC}" srcOrd="0" destOrd="0" presId="urn:microsoft.com/office/officeart/2005/8/layout/lProcess2"/>
    <dgm:cxn modelId="{EA1B6186-39E2-B145-A60E-85ACE850B017}" type="presOf" srcId="{2F0D7113-D409-2B43-964B-37D37595D56B}" destId="{58ED4E05-2652-3647-809E-164007B1D996}" srcOrd="1" destOrd="0" presId="urn:microsoft.com/office/officeart/2005/8/layout/lProcess2"/>
    <dgm:cxn modelId="{1115F6AA-79A5-4640-BEE4-FDC3EECB5546}" type="presOf" srcId="{A937B003-FB1C-F449-810C-31D61605D19E}" destId="{D8725A48-7EED-1040-9192-67FA87741587}" srcOrd="0" destOrd="0" presId="urn:microsoft.com/office/officeart/2005/8/layout/lProcess2"/>
    <dgm:cxn modelId="{47A00FD6-94A0-E842-9318-C991A495C3BB}" srcId="{2F0D7113-D409-2B43-964B-37D37595D56B}" destId="{56E44AD4-A36A-E045-AE37-59EE1D97F8E3}" srcOrd="0" destOrd="0" parTransId="{6EA1DEEE-412C-C04F-A3C8-7FB792F84719}" sibTransId="{8089F8E7-A7F3-584A-87E9-AA58BBC959AE}"/>
    <dgm:cxn modelId="{7D19B1E4-3F0E-5E4C-AC06-7F3529BFAFD4}" srcId="{2F0D7113-D409-2B43-964B-37D37595D56B}" destId="{A937B003-FB1C-F449-810C-31D61605D19E}" srcOrd="1" destOrd="0" parTransId="{1D6B7B14-E652-0148-8FF2-80A603C1283B}" sibTransId="{E48014E7-20BC-A840-BE6C-DC8460285AC5}"/>
    <dgm:cxn modelId="{7D9A747A-4CFB-B546-86B8-7111CB083494}" type="presParOf" srcId="{951FBAD1-5DC9-0C44-94A0-260C56F34CDD}" destId="{B9FBCE5F-F010-014B-9C66-C28F366EB1E4}" srcOrd="0" destOrd="0" presId="urn:microsoft.com/office/officeart/2005/8/layout/lProcess2"/>
    <dgm:cxn modelId="{D2135CB7-2B82-984A-B437-15A0E1E0BDEE}" type="presParOf" srcId="{B9FBCE5F-F010-014B-9C66-C28F366EB1E4}" destId="{C126839B-A6FF-0746-B101-884682C7AEBC}" srcOrd="0" destOrd="0" presId="urn:microsoft.com/office/officeart/2005/8/layout/lProcess2"/>
    <dgm:cxn modelId="{DBA705B0-98C5-1241-82FB-5C04CCB669FC}" type="presParOf" srcId="{B9FBCE5F-F010-014B-9C66-C28F366EB1E4}" destId="{58ED4E05-2652-3647-809E-164007B1D996}" srcOrd="1" destOrd="0" presId="urn:microsoft.com/office/officeart/2005/8/layout/lProcess2"/>
    <dgm:cxn modelId="{DAB83EED-A776-1E44-A119-A2D021071401}" type="presParOf" srcId="{B9FBCE5F-F010-014B-9C66-C28F366EB1E4}" destId="{8D3DC1E7-9EC7-4E41-92BD-0493079BDFC8}" srcOrd="2" destOrd="0" presId="urn:microsoft.com/office/officeart/2005/8/layout/lProcess2"/>
    <dgm:cxn modelId="{C3148C5A-71F7-B046-B23C-CF951F397983}" type="presParOf" srcId="{8D3DC1E7-9EC7-4E41-92BD-0493079BDFC8}" destId="{569173DF-2C9F-7544-B57E-49BA97B50D93}" srcOrd="0" destOrd="0" presId="urn:microsoft.com/office/officeart/2005/8/layout/lProcess2"/>
    <dgm:cxn modelId="{90D613E1-B27F-B342-8532-BEB4FD3C689A}" type="presParOf" srcId="{569173DF-2C9F-7544-B57E-49BA97B50D93}" destId="{CDC8B615-AC34-B944-B7E0-F365D96B6531}" srcOrd="0" destOrd="0" presId="urn:microsoft.com/office/officeart/2005/8/layout/lProcess2"/>
    <dgm:cxn modelId="{DC7CEFDE-1EF9-9D49-90C7-3D28D3F16149}" type="presParOf" srcId="{569173DF-2C9F-7544-B57E-49BA97B50D93}" destId="{1D2EAC29-552A-F442-B719-E4550812303E}" srcOrd="1" destOrd="0" presId="urn:microsoft.com/office/officeart/2005/8/layout/lProcess2"/>
    <dgm:cxn modelId="{17BFD3CD-B9B9-C64E-8740-F2867F613740}" type="presParOf" srcId="{569173DF-2C9F-7544-B57E-49BA97B50D93}" destId="{D8725A48-7EED-1040-9192-67FA8774158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D397ABC-8DB1-9245-B0C1-793ADFC3BFD8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CD6638-6F42-0443-A934-FEE358960D2C}">
      <dgm:prSet phldrT="[Text]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>
        <a:ln/>
      </dgm:spPr>
      <dgm:t>
        <a:bodyPr/>
        <a:lstStyle/>
        <a:p>
          <a:r>
            <a:rPr lang="en-US" dirty="0"/>
            <a:t>Python 2</a:t>
          </a:r>
        </a:p>
      </dgm:t>
    </dgm:pt>
    <dgm:pt modelId="{04027E1A-BD39-6241-881E-E2FD81F8DCE8}" type="parTrans" cxnId="{4A2F7206-013A-5541-BF0E-9E37C99C3497}">
      <dgm:prSet/>
      <dgm:spPr/>
      <dgm:t>
        <a:bodyPr/>
        <a:lstStyle/>
        <a:p>
          <a:endParaRPr lang="en-US"/>
        </a:p>
      </dgm:t>
    </dgm:pt>
    <dgm:pt modelId="{0DF3F0C6-D251-6347-9FC5-1344C9EC390C}" type="sibTrans" cxnId="{4A2F7206-013A-5541-BF0E-9E37C99C3497}">
      <dgm:prSet/>
      <dgm:spPr/>
      <dgm:t>
        <a:bodyPr/>
        <a:lstStyle/>
        <a:p>
          <a:endParaRPr lang="en-US"/>
        </a:p>
      </dgm:t>
    </dgm:pt>
    <dgm:pt modelId="{05C87304-245A-8B4F-B1DE-99238906C2AF}">
      <dgm:prSet phldrT="[Text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OLDER</a:t>
          </a:r>
        </a:p>
      </dgm:t>
    </dgm:pt>
    <dgm:pt modelId="{FD12ED4A-C2CC-A84A-80B7-47B97BE8C0CF}" type="parTrans" cxnId="{9199967E-CFAC-F741-9224-FCC298952166}">
      <dgm:prSet/>
      <dgm:spPr/>
      <dgm:t>
        <a:bodyPr/>
        <a:lstStyle/>
        <a:p>
          <a:endParaRPr lang="en-US"/>
        </a:p>
      </dgm:t>
    </dgm:pt>
    <dgm:pt modelId="{70264368-A1D0-2245-BA22-BC4C4A2D5B80}" type="sibTrans" cxnId="{9199967E-CFAC-F741-9224-FCC298952166}">
      <dgm:prSet/>
      <dgm:spPr/>
      <dgm:t>
        <a:bodyPr/>
        <a:lstStyle/>
        <a:p>
          <a:endParaRPr lang="en-US"/>
        </a:p>
      </dgm:t>
    </dgm:pt>
    <dgm:pt modelId="{11C03341-5A58-C948-9EBA-09EEE26C32FB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Python 3</a:t>
          </a:r>
        </a:p>
      </dgm:t>
    </dgm:pt>
    <dgm:pt modelId="{02E519B4-8932-FD45-BD29-1E97D08D7613}" type="parTrans" cxnId="{94555E8B-A071-BD4F-8437-D899DB37B693}">
      <dgm:prSet/>
      <dgm:spPr/>
      <dgm:t>
        <a:bodyPr/>
        <a:lstStyle/>
        <a:p>
          <a:endParaRPr lang="en-US"/>
        </a:p>
      </dgm:t>
    </dgm:pt>
    <dgm:pt modelId="{361255A5-2A25-4842-B268-6AECA82C9780}" type="sibTrans" cxnId="{94555E8B-A071-BD4F-8437-D899DB37B693}">
      <dgm:prSet/>
      <dgm:spPr/>
      <dgm:t>
        <a:bodyPr/>
        <a:lstStyle/>
        <a:p>
          <a:endParaRPr lang="en-US"/>
        </a:p>
      </dgm:t>
    </dgm:pt>
    <dgm:pt modelId="{4AAF4FC4-5888-2E4D-A0CB-4137F3F85BA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MODERN</a:t>
          </a:r>
        </a:p>
      </dgm:t>
    </dgm:pt>
    <dgm:pt modelId="{44277ED5-B43D-384C-AC74-79BD9E3BC4F5}" type="parTrans" cxnId="{861A8F7B-5113-1547-B9C0-8EB0D4D09FE9}">
      <dgm:prSet/>
      <dgm:spPr/>
      <dgm:t>
        <a:bodyPr/>
        <a:lstStyle/>
        <a:p>
          <a:endParaRPr lang="en-US"/>
        </a:p>
      </dgm:t>
    </dgm:pt>
    <dgm:pt modelId="{909F4685-BA89-C543-BC36-A2C9609855AA}" type="sibTrans" cxnId="{861A8F7B-5113-1547-B9C0-8EB0D4D09FE9}">
      <dgm:prSet/>
      <dgm:spPr/>
      <dgm:t>
        <a:bodyPr/>
        <a:lstStyle/>
        <a:p>
          <a:endParaRPr lang="en-US"/>
        </a:p>
      </dgm:t>
    </dgm:pt>
    <dgm:pt modelId="{173F9692-BB17-B04F-A3B7-50A90CD7FEB3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Only use if necessary</a:t>
          </a:r>
        </a:p>
      </dgm:t>
    </dgm:pt>
    <dgm:pt modelId="{C2222193-3337-F649-BC6C-417C620163AC}" type="parTrans" cxnId="{0CBEA45F-FC29-C849-8619-640843282BD8}">
      <dgm:prSet/>
      <dgm:spPr/>
      <dgm:t>
        <a:bodyPr/>
        <a:lstStyle/>
        <a:p>
          <a:endParaRPr lang="en-US"/>
        </a:p>
      </dgm:t>
    </dgm:pt>
    <dgm:pt modelId="{6C8C22C7-E47D-744E-A2B0-B30762B8C74B}" type="sibTrans" cxnId="{0CBEA45F-FC29-C849-8619-640843282BD8}">
      <dgm:prSet/>
      <dgm:spPr/>
      <dgm:t>
        <a:bodyPr/>
        <a:lstStyle/>
        <a:p>
          <a:endParaRPr lang="en-US"/>
        </a:p>
      </dgm:t>
    </dgm:pt>
    <dgm:pt modelId="{90044681-3AA6-2B48-A8ED-8809875325BE}">
      <dgm:prSet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Always use unless you have a good reason not to</a:t>
          </a:r>
        </a:p>
      </dgm:t>
    </dgm:pt>
    <dgm:pt modelId="{0D2A4691-8023-A940-8504-EC85476600C4}" type="parTrans" cxnId="{3E86DAB7-27FA-B145-83F6-A2ACA456469F}">
      <dgm:prSet/>
      <dgm:spPr/>
      <dgm:t>
        <a:bodyPr/>
        <a:lstStyle/>
        <a:p>
          <a:endParaRPr lang="en-US"/>
        </a:p>
      </dgm:t>
    </dgm:pt>
    <dgm:pt modelId="{116F2CA5-BE2D-3243-B3DB-83C97EFB59F2}" type="sibTrans" cxnId="{3E86DAB7-27FA-B145-83F6-A2ACA456469F}">
      <dgm:prSet/>
      <dgm:spPr/>
      <dgm:t>
        <a:bodyPr/>
        <a:lstStyle/>
        <a:p>
          <a:endParaRPr lang="en-US"/>
        </a:p>
      </dgm:t>
    </dgm:pt>
    <dgm:pt modelId="{6CA04487-B5BF-504F-B569-993345FC8FAD}" type="pres">
      <dgm:prSet presAssocID="{BD397ABC-8DB1-9245-B0C1-793ADFC3BFD8}" presName="theList" presStyleCnt="0">
        <dgm:presLayoutVars>
          <dgm:dir/>
          <dgm:animLvl val="lvl"/>
          <dgm:resizeHandles val="exact"/>
        </dgm:presLayoutVars>
      </dgm:prSet>
      <dgm:spPr/>
    </dgm:pt>
    <dgm:pt modelId="{8D35EB0A-F9F3-5047-A22E-8AD0BF49B248}" type="pres">
      <dgm:prSet presAssocID="{1FCD6638-6F42-0443-A934-FEE358960D2C}" presName="compNode" presStyleCnt="0"/>
      <dgm:spPr/>
    </dgm:pt>
    <dgm:pt modelId="{A982090B-58E8-DC4A-BC32-C59BE19EE1AB}" type="pres">
      <dgm:prSet presAssocID="{1FCD6638-6F42-0443-A934-FEE358960D2C}" presName="aNode" presStyleLbl="bgShp" presStyleIdx="0" presStyleCnt="2"/>
      <dgm:spPr/>
    </dgm:pt>
    <dgm:pt modelId="{BC68639B-077C-C344-9989-76D6D0A3BF62}" type="pres">
      <dgm:prSet presAssocID="{1FCD6638-6F42-0443-A934-FEE358960D2C}" presName="textNode" presStyleLbl="bgShp" presStyleIdx="0" presStyleCnt="2"/>
      <dgm:spPr/>
    </dgm:pt>
    <dgm:pt modelId="{D2163EF6-F240-F847-A848-4A1B5E230FC4}" type="pres">
      <dgm:prSet presAssocID="{1FCD6638-6F42-0443-A934-FEE358960D2C}" presName="compChildNode" presStyleCnt="0"/>
      <dgm:spPr/>
    </dgm:pt>
    <dgm:pt modelId="{8256BFB8-738E-CD49-B092-DFCB5B407EB2}" type="pres">
      <dgm:prSet presAssocID="{1FCD6638-6F42-0443-A934-FEE358960D2C}" presName="theInnerList" presStyleCnt="0"/>
      <dgm:spPr/>
    </dgm:pt>
    <dgm:pt modelId="{036DA0D7-062D-C447-B06C-3C7E01754972}" type="pres">
      <dgm:prSet presAssocID="{05C87304-245A-8B4F-B1DE-99238906C2AF}" presName="childNode" presStyleLbl="node1" presStyleIdx="0" presStyleCnt="4">
        <dgm:presLayoutVars>
          <dgm:bulletEnabled val="1"/>
        </dgm:presLayoutVars>
      </dgm:prSet>
      <dgm:spPr/>
    </dgm:pt>
    <dgm:pt modelId="{61895291-1E0A-F74D-BDC1-D2AAD51AD500}" type="pres">
      <dgm:prSet presAssocID="{05C87304-245A-8B4F-B1DE-99238906C2AF}" presName="aSpace2" presStyleCnt="0"/>
      <dgm:spPr/>
    </dgm:pt>
    <dgm:pt modelId="{EDA5008C-8341-3441-9A09-C41ACD16578F}" type="pres">
      <dgm:prSet presAssocID="{173F9692-BB17-B04F-A3B7-50A90CD7FEB3}" presName="childNode" presStyleLbl="node1" presStyleIdx="1" presStyleCnt="4">
        <dgm:presLayoutVars>
          <dgm:bulletEnabled val="1"/>
        </dgm:presLayoutVars>
      </dgm:prSet>
      <dgm:spPr/>
    </dgm:pt>
    <dgm:pt modelId="{0B075BB0-7BC6-8342-8FE9-824AAEC005E2}" type="pres">
      <dgm:prSet presAssocID="{1FCD6638-6F42-0443-A934-FEE358960D2C}" presName="aSpace" presStyleCnt="0"/>
      <dgm:spPr/>
    </dgm:pt>
    <dgm:pt modelId="{101F5416-76D6-2A47-8A7B-DF7DBC1FA07A}" type="pres">
      <dgm:prSet presAssocID="{11C03341-5A58-C948-9EBA-09EEE26C32FB}" presName="compNode" presStyleCnt="0"/>
      <dgm:spPr/>
    </dgm:pt>
    <dgm:pt modelId="{88473C92-07F8-F44E-B695-17B3509D7FED}" type="pres">
      <dgm:prSet presAssocID="{11C03341-5A58-C948-9EBA-09EEE26C32FB}" presName="aNode" presStyleLbl="bgShp" presStyleIdx="1" presStyleCnt="2"/>
      <dgm:spPr/>
    </dgm:pt>
    <dgm:pt modelId="{CA6A2231-2994-9E4A-AB97-D3D044F14CA8}" type="pres">
      <dgm:prSet presAssocID="{11C03341-5A58-C948-9EBA-09EEE26C32FB}" presName="textNode" presStyleLbl="bgShp" presStyleIdx="1" presStyleCnt="2"/>
      <dgm:spPr/>
    </dgm:pt>
    <dgm:pt modelId="{ADBC13B2-975A-B445-8840-C687791F95B5}" type="pres">
      <dgm:prSet presAssocID="{11C03341-5A58-C948-9EBA-09EEE26C32FB}" presName="compChildNode" presStyleCnt="0"/>
      <dgm:spPr/>
    </dgm:pt>
    <dgm:pt modelId="{297F9A82-3773-E545-B27B-A67BDC30379B}" type="pres">
      <dgm:prSet presAssocID="{11C03341-5A58-C948-9EBA-09EEE26C32FB}" presName="theInnerList" presStyleCnt="0"/>
      <dgm:spPr/>
    </dgm:pt>
    <dgm:pt modelId="{D2BDC468-CA9F-EB44-971B-CB34145DE829}" type="pres">
      <dgm:prSet presAssocID="{4AAF4FC4-5888-2E4D-A0CB-4137F3F85BA2}" presName="childNode" presStyleLbl="node1" presStyleIdx="2" presStyleCnt="4">
        <dgm:presLayoutVars>
          <dgm:bulletEnabled val="1"/>
        </dgm:presLayoutVars>
      </dgm:prSet>
      <dgm:spPr/>
    </dgm:pt>
    <dgm:pt modelId="{70C3EE5A-28F5-DA47-BB5F-C65DCD7D1086}" type="pres">
      <dgm:prSet presAssocID="{4AAF4FC4-5888-2E4D-A0CB-4137F3F85BA2}" presName="aSpace2" presStyleCnt="0"/>
      <dgm:spPr/>
    </dgm:pt>
    <dgm:pt modelId="{BE51C1C7-1D8B-B84C-9C26-9A2067193460}" type="pres">
      <dgm:prSet presAssocID="{90044681-3AA6-2B48-A8ED-8809875325BE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4A2F7206-013A-5541-BF0E-9E37C99C3497}" srcId="{BD397ABC-8DB1-9245-B0C1-793ADFC3BFD8}" destId="{1FCD6638-6F42-0443-A934-FEE358960D2C}" srcOrd="0" destOrd="0" parTransId="{04027E1A-BD39-6241-881E-E2FD81F8DCE8}" sibTransId="{0DF3F0C6-D251-6347-9FC5-1344C9EC390C}"/>
    <dgm:cxn modelId="{C4F00513-A443-2140-9D2C-8742E4293E29}" type="presOf" srcId="{05C87304-245A-8B4F-B1DE-99238906C2AF}" destId="{036DA0D7-062D-C447-B06C-3C7E01754972}" srcOrd="0" destOrd="0" presId="urn:microsoft.com/office/officeart/2005/8/layout/lProcess2"/>
    <dgm:cxn modelId="{624CF526-EE6D-4544-9A0C-9821244B4DCE}" type="presOf" srcId="{11C03341-5A58-C948-9EBA-09EEE26C32FB}" destId="{88473C92-07F8-F44E-B695-17B3509D7FED}" srcOrd="0" destOrd="0" presId="urn:microsoft.com/office/officeart/2005/8/layout/lProcess2"/>
    <dgm:cxn modelId="{C4F55E29-4FA8-9F47-A1F1-D871BA051BA9}" type="presOf" srcId="{1FCD6638-6F42-0443-A934-FEE358960D2C}" destId="{A982090B-58E8-DC4A-BC32-C59BE19EE1AB}" srcOrd="0" destOrd="0" presId="urn:microsoft.com/office/officeart/2005/8/layout/lProcess2"/>
    <dgm:cxn modelId="{0CBEA45F-FC29-C849-8619-640843282BD8}" srcId="{1FCD6638-6F42-0443-A934-FEE358960D2C}" destId="{173F9692-BB17-B04F-A3B7-50A90CD7FEB3}" srcOrd="1" destOrd="0" parTransId="{C2222193-3337-F649-BC6C-417C620163AC}" sibTransId="{6C8C22C7-E47D-744E-A2B0-B30762B8C74B}"/>
    <dgm:cxn modelId="{D6947E63-AA6D-3D4A-B313-BFAD8610515B}" type="presOf" srcId="{90044681-3AA6-2B48-A8ED-8809875325BE}" destId="{BE51C1C7-1D8B-B84C-9C26-9A2067193460}" srcOrd="0" destOrd="0" presId="urn:microsoft.com/office/officeart/2005/8/layout/lProcess2"/>
    <dgm:cxn modelId="{9535A868-C5EA-7B4D-BE6E-4A3C877B7229}" type="presOf" srcId="{4AAF4FC4-5888-2E4D-A0CB-4137F3F85BA2}" destId="{D2BDC468-CA9F-EB44-971B-CB34145DE829}" srcOrd="0" destOrd="0" presId="urn:microsoft.com/office/officeart/2005/8/layout/lProcess2"/>
    <dgm:cxn modelId="{70E7E37A-4E0A-5F42-AD23-92DB10612EA8}" type="presOf" srcId="{11C03341-5A58-C948-9EBA-09EEE26C32FB}" destId="{CA6A2231-2994-9E4A-AB97-D3D044F14CA8}" srcOrd="1" destOrd="0" presId="urn:microsoft.com/office/officeart/2005/8/layout/lProcess2"/>
    <dgm:cxn modelId="{861A8F7B-5113-1547-B9C0-8EB0D4D09FE9}" srcId="{11C03341-5A58-C948-9EBA-09EEE26C32FB}" destId="{4AAF4FC4-5888-2E4D-A0CB-4137F3F85BA2}" srcOrd="0" destOrd="0" parTransId="{44277ED5-B43D-384C-AC74-79BD9E3BC4F5}" sibTransId="{909F4685-BA89-C543-BC36-A2C9609855AA}"/>
    <dgm:cxn modelId="{9199967E-CFAC-F741-9224-FCC298952166}" srcId="{1FCD6638-6F42-0443-A934-FEE358960D2C}" destId="{05C87304-245A-8B4F-B1DE-99238906C2AF}" srcOrd="0" destOrd="0" parTransId="{FD12ED4A-C2CC-A84A-80B7-47B97BE8C0CF}" sibTransId="{70264368-A1D0-2245-BA22-BC4C4A2D5B80}"/>
    <dgm:cxn modelId="{E091B984-4E2C-B947-9F3C-8E8582D696F7}" type="presOf" srcId="{173F9692-BB17-B04F-A3B7-50A90CD7FEB3}" destId="{EDA5008C-8341-3441-9A09-C41ACD16578F}" srcOrd="0" destOrd="0" presId="urn:microsoft.com/office/officeart/2005/8/layout/lProcess2"/>
    <dgm:cxn modelId="{EF5AF58A-CE13-CC41-B732-91BE0D570A18}" type="presOf" srcId="{BD397ABC-8DB1-9245-B0C1-793ADFC3BFD8}" destId="{6CA04487-B5BF-504F-B569-993345FC8FAD}" srcOrd="0" destOrd="0" presId="urn:microsoft.com/office/officeart/2005/8/layout/lProcess2"/>
    <dgm:cxn modelId="{94555E8B-A071-BD4F-8437-D899DB37B693}" srcId="{BD397ABC-8DB1-9245-B0C1-793ADFC3BFD8}" destId="{11C03341-5A58-C948-9EBA-09EEE26C32FB}" srcOrd="1" destOrd="0" parTransId="{02E519B4-8932-FD45-BD29-1E97D08D7613}" sibTransId="{361255A5-2A25-4842-B268-6AECA82C9780}"/>
    <dgm:cxn modelId="{3E86DAB7-27FA-B145-83F6-A2ACA456469F}" srcId="{11C03341-5A58-C948-9EBA-09EEE26C32FB}" destId="{90044681-3AA6-2B48-A8ED-8809875325BE}" srcOrd="1" destOrd="0" parTransId="{0D2A4691-8023-A940-8504-EC85476600C4}" sibTransId="{116F2CA5-BE2D-3243-B3DB-83C97EFB59F2}"/>
    <dgm:cxn modelId="{AC6A88EB-1C83-754D-9BCC-20EDBA5EAA69}" type="presOf" srcId="{1FCD6638-6F42-0443-A934-FEE358960D2C}" destId="{BC68639B-077C-C344-9989-76D6D0A3BF62}" srcOrd="1" destOrd="0" presId="urn:microsoft.com/office/officeart/2005/8/layout/lProcess2"/>
    <dgm:cxn modelId="{18076314-EDC7-D748-944D-6C0763F48535}" type="presParOf" srcId="{6CA04487-B5BF-504F-B569-993345FC8FAD}" destId="{8D35EB0A-F9F3-5047-A22E-8AD0BF49B248}" srcOrd="0" destOrd="0" presId="urn:microsoft.com/office/officeart/2005/8/layout/lProcess2"/>
    <dgm:cxn modelId="{E124D117-01DA-2948-8C3B-01FB252B2537}" type="presParOf" srcId="{8D35EB0A-F9F3-5047-A22E-8AD0BF49B248}" destId="{A982090B-58E8-DC4A-BC32-C59BE19EE1AB}" srcOrd="0" destOrd="0" presId="urn:microsoft.com/office/officeart/2005/8/layout/lProcess2"/>
    <dgm:cxn modelId="{5DED07BF-1D21-E949-A945-04BC315B5111}" type="presParOf" srcId="{8D35EB0A-F9F3-5047-A22E-8AD0BF49B248}" destId="{BC68639B-077C-C344-9989-76D6D0A3BF62}" srcOrd="1" destOrd="0" presId="urn:microsoft.com/office/officeart/2005/8/layout/lProcess2"/>
    <dgm:cxn modelId="{5BAC839D-5B28-394B-BB4C-400992F91C42}" type="presParOf" srcId="{8D35EB0A-F9F3-5047-A22E-8AD0BF49B248}" destId="{D2163EF6-F240-F847-A848-4A1B5E230FC4}" srcOrd="2" destOrd="0" presId="urn:microsoft.com/office/officeart/2005/8/layout/lProcess2"/>
    <dgm:cxn modelId="{0AC7EE13-50BD-3746-BE52-0B6DF4DDFE6A}" type="presParOf" srcId="{D2163EF6-F240-F847-A848-4A1B5E230FC4}" destId="{8256BFB8-738E-CD49-B092-DFCB5B407EB2}" srcOrd="0" destOrd="0" presId="urn:microsoft.com/office/officeart/2005/8/layout/lProcess2"/>
    <dgm:cxn modelId="{2B63D79A-49D2-C14E-8BAF-ACA167848A4F}" type="presParOf" srcId="{8256BFB8-738E-CD49-B092-DFCB5B407EB2}" destId="{036DA0D7-062D-C447-B06C-3C7E01754972}" srcOrd="0" destOrd="0" presId="urn:microsoft.com/office/officeart/2005/8/layout/lProcess2"/>
    <dgm:cxn modelId="{93A3EF7F-8A3D-3A47-B51C-EB0FF7BC7C07}" type="presParOf" srcId="{8256BFB8-738E-CD49-B092-DFCB5B407EB2}" destId="{61895291-1E0A-F74D-BDC1-D2AAD51AD500}" srcOrd="1" destOrd="0" presId="urn:microsoft.com/office/officeart/2005/8/layout/lProcess2"/>
    <dgm:cxn modelId="{0142FCFE-F0CB-AA41-9EC6-E5D04F880C52}" type="presParOf" srcId="{8256BFB8-738E-CD49-B092-DFCB5B407EB2}" destId="{EDA5008C-8341-3441-9A09-C41ACD16578F}" srcOrd="2" destOrd="0" presId="urn:microsoft.com/office/officeart/2005/8/layout/lProcess2"/>
    <dgm:cxn modelId="{E2A91EA2-5AFF-724B-9A67-F18621AACE7A}" type="presParOf" srcId="{6CA04487-B5BF-504F-B569-993345FC8FAD}" destId="{0B075BB0-7BC6-8342-8FE9-824AAEC005E2}" srcOrd="1" destOrd="0" presId="urn:microsoft.com/office/officeart/2005/8/layout/lProcess2"/>
    <dgm:cxn modelId="{FFCB9F08-D99A-DD47-8194-F440C10AB69A}" type="presParOf" srcId="{6CA04487-B5BF-504F-B569-993345FC8FAD}" destId="{101F5416-76D6-2A47-8A7B-DF7DBC1FA07A}" srcOrd="2" destOrd="0" presId="urn:microsoft.com/office/officeart/2005/8/layout/lProcess2"/>
    <dgm:cxn modelId="{C3868A38-4B05-6544-9A4F-22AAB5D3BB9F}" type="presParOf" srcId="{101F5416-76D6-2A47-8A7B-DF7DBC1FA07A}" destId="{88473C92-07F8-F44E-B695-17B3509D7FED}" srcOrd="0" destOrd="0" presId="urn:microsoft.com/office/officeart/2005/8/layout/lProcess2"/>
    <dgm:cxn modelId="{55B8181D-2909-E847-B79B-D24F795AE20D}" type="presParOf" srcId="{101F5416-76D6-2A47-8A7B-DF7DBC1FA07A}" destId="{CA6A2231-2994-9E4A-AB97-D3D044F14CA8}" srcOrd="1" destOrd="0" presId="urn:microsoft.com/office/officeart/2005/8/layout/lProcess2"/>
    <dgm:cxn modelId="{C54859D7-D33D-064A-8F34-F8E588739F04}" type="presParOf" srcId="{101F5416-76D6-2A47-8A7B-DF7DBC1FA07A}" destId="{ADBC13B2-975A-B445-8840-C687791F95B5}" srcOrd="2" destOrd="0" presId="urn:microsoft.com/office/officeart/2005/8/layout/lProcess2"/>
    <dgm:cxn modelId="{19448CB6-59EF-764A-B22D-CD528F3D6F36}" type="presParOf" srcId="{ADBC13B2-975A-B445-8840-C687791F95B5}" destId="{297F9A82-3773-E545-B27B-A67BDC30379B}" srcOrd="0" destOrd="0" presId="urn:microsoft.com/office/officeart/2005/8/layout/lProcess2"/>
    <dgm:cxn modelId="{F7392927-7403-BA44-A2C7-0122BAB7A422}" type="presParOf" srcId="{297F9A82-3773-E545-B27B-A67BDC30379B}" destId="{D2BDC468-CA9F-EB44-971B-CB34145DE829}" srcOrd="0" destOrd="0" presId="urn:microsoft.com/office/officeart/2005/8/layout/lProcess2"/>
    <dgm:cxn modelId="{28866D9D-BDA8-B44E-802A-33998EAAF3BD}" type="presParOf" srcId="{297F9A82-3773-E545-B27B-A67BDC30379B}" destId="{70C3EE5A-28F5-DA47-BB5F-C65DCD7D1086}" srcOrd="1" destOrd="0" presId="urn:microsoft.com/office/officeart/2005/8/layout/lProcess2"/>
    <dgm:cxn modelId="{D406CA4E-D333-BE49-9F68-10109DA23453}" type="presParOf" srcId="{297F9A82-3773-E545-B27B-A67BDC30379B}" destId="{BE51C1C7-1D8B-B84C-9C26-9A2067193460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68AE8A3-9DED-D841-8344-EF07FF62156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DEFBFE-FA74-DB42-97D3-505608D94BF1}">
      <dgm:prSet phldrT="[Text]"/>
      <dgm:spPr/>
      <dgm:t>
        <a:bodyPr/>
        <a:lstStyle/>
        <a:p>
          <a:r>
            <a:rPr lang="en-US" dirty="0"/>
            <a:t>Project A</a:t>
          </a:r>
        </a:p>
      </dgm:t>
    </dgm:pt>
    <dgm:pt modelId="{8ACF7763-92E9-F242-9FFC-B66510BCC35D}" type="parTrans" cxnId="{A1ACB113-07EB-E048-8421-27E60479A31D}">
      <dgm:prSet/>
      <dgm:spPr/>
      <dgm:t>
        <a:bodyPr/>
        <a:lstStyle/>
        <a:p>
          <a:endParaRPr lang="en-US"/>
        </a:p>
      </dgm:t>
    </dgm:pt>
    <dgm:pt modelId="{EB1C62BD-DD7F-F646-AB55-BA4B5CD85F55}" type="sibTrans" cxnId="{A1ACB113-07EB-E048-8421-27E60479A31D}">
      <dgm:prSet/>
      <dgm:spPr/>
      <dgm:t>
        <a:bodyPr/>
        <a:lstStyle/>
        <a:p>
          <a:endParaRPr lang="en-US"/>
        </a:p>
      </dgm:t>
    </dgm:pt>
    <dgm:pt modelId="{1B28A755-22AC-C043-AEC5-5029820D594E}">
      <dgm:prSet phldrT="[Text]"/>
      <dgm:spPr/>
      <dgm:t>
        <a:bodyPr/>
        <a:lstStyle/>
        <a:p>
          <a:r>
            <a:rPr lang="en-US" dirty="0"/>
            <a:t>Python 3</a:t>
          </a:r>
        </a:p>
      </dgm:t>
    </dgm:pt>
    <dgm:pt modelId="{D7542611-B251-4D4F-9EC8-DC4CCE9BBC07}" type="parTrans" cxnId="{E70ACCEA-B853-5B48-8E13-43EEBBAFAE78}">
      <dgm:prSet/>
      <dgm:spPr/>
      <dgm:t>
        <a:bodyPr/>
        <a:lstStyle/>
        <a:p>
          <a:endParaRPr lang="en-US"/>
        </a:p>
      </dgm:t>
    </dgm:pt>
    <dgm:pt modelId="{56E67D6C-0565-8E4A-9203-D85B0B938D54}" type="sibTrans" cxnId="{E70ACCEA-B853-5B48-8E13-43EEBBAFAE78}">
      <dgm:prSet/>
      <dgm:spPr/>
      <dgm:t>
        <a:bodyPr/>
        <a:lstStyle/>
        <a:p>
          <a:endParaRPr lang="en-US"/>
        </a:p>
      </dgm:t>
    </dgm:pt>
    <dgm:pt modelId="{CBC9C80A-9E43-E14F-BE5D-5D28BF6E9CD1}">
      <dgm:prSet phldrT="[Text]"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1.2</a:t>
          </a:r>
        </a:p>
      </dgm:t>
    </dgm:pt>
    <dgm:pt modelId="{2AD74073-53CB-234D-A92F-C0FC7B928D7C}" type="parTrans" cxnId="{C22BA08E-5056-424B-B55D-338C4F8A2260}">
      <dgm:prSet/>
      <dgm:spPr/>
      <dgm:t>
        <a:bodyPr/>
        <a:lstStyle/>
        <a:p>
          <a:endParaRPr lang="en-US"/>
        </a:p>
      </dgm:t>
    </dgm:pt>
    <dgm:pt modelId="{9788F6E1-4685-EB4F-A65E-4222A0ACB545}" type="sibTrans" cxnId="{C22BA08E-5056-424B-B55D-338C4F8A2260}">
      <dgm:prSet/>
      <dgm:spPr/>
      <dgm:t>
        <a:bodyPr/>
        <a:lstStyle/>
        <a:p>
          <a:endParaRPr lang="en-US"/>
        </a:p>
      </dgm:t>
    </dgm:pt>
    <dgm:pt modelId="{7E206C07-BF6B-8642-91E8-A8991BBDCEA7}">
      <dgm:prSet phldrT="[Text]"/>
      <dgm:spPr/>
      <dgm:t>
        <a:bodyPr/>
        <a:lstStyle/>
        <a:p>
          <a:r>
            <a:rPr lang="en-US" dirty="0"/>
            <a:t>Project B</a:t>
          </a:r>
        </a:p>
      </dgm:t>
    </dgm:pt>
    <dgm:pt modelId="{58DA3C32-3C05-F34D-B411-AEA4C32432E2}" type="parTrans" cxnId="{DBD50970-FE74-1140-AA6D-720B351D8A8D}">
      <dgm:prSet/>
      <dgm:spPr/>
      <dgm:t>
        <a:bodyPr/>
        <a:lstStyle/>
        <a:p>
          <a:endParaRPr lang="en-US"/>
        </a:p>
      </dgm:t>
    </dgm:pt>
    <dgm:pt modelId="{C6780560-9227-9B4B-A114-6C4CA1C8DC76}" type="sibTrans" cxnId="{DBD50970-FE74-1140-AA6D-720B351D8A8D}">
      <dgm:prSet/>
      <dgm:spPr/>
      <dgm:t>
        <a:bodyPr/>
        <a:lstStyle/>
        <a:p>
          <a:endParaRPr lang="en-US"/>
        </a:p>
      </dgm:t>
    </dgm:pt>
    <dgm:pt modelId="{73376F2F-AD6D-F04C-8175-82EFBA3078A9}">
      <dgm:prSet phldrT="[Text]"/>
      <dgm:spPr/>
      <dgm:t>
        <a:bodyPr/>
        <a:lstStyle/>
        <a:p>
          <a:r>
            <a:rPr lang="en-US" dirty="0"/>
            <a:t>Python 3</a:t>
          </a:r>
        </a:p>
      </dgm:t>
    </dgm:pt>
    <dgm:pt modelId="{A4A82B30-4798-A442-817A-E18C5059DDE1}" type="parTrans" cxnId="{615CB6E5-AF2D-824C-981D-A180EA52B25A}">
      <dgm:prSet/>
      <dgm:spPr/>
      <dgm:t>
        <a:bodyPr/>
        <a:lstStyle/>
        <a:p>
          <a:endParaRPr lang="en-US"/>
        </a:p>
      </dgm:t>
    </dgm:pt>
    <dgm:pt modelId="{03DDFDB0-17F0-7648-B1E1-C83E59CBA543}" type="sibTrans" cxnId="{615CB6E5-AF2D-824C-981D-A180EA52B25A}">
      <dgm:prSet/>
      <dgm:spPr/>
      <dgm:t>
        <a:bodyPr/>
        <a:lstStyle/>
        <a:p>
          <a:endParaRPr lang="en-US"/>
        </a:p>
      </dgm:t>
    </dgm:pt>
    <dgm:pt modelId="{3A4BE1C2-D932-604C-855D-84BE7E18F444}">
      <dgm:prSet phldrT="[Text]"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1.1</a:t>
          </a:r>
        </a:p>
      </dgm:t>
    </dgm:pt>
    <dgm:pt modelId="{C25EA004-8D7D-0B42-9D2F-B88278C29D3E}" type="parTrans" cxnId="{90B16287-A140-0D47-B206-946EF3739AE7}">
      <dgm:prSet/>
      <dgm:spPr/>
      <dgm:t>
        <a:bodyPr/>
        <a:lstStyle/>
        <a:p>
          <a:endParaRPr lang="en-US"/>
        </a:p>
      </dgm:t>
    </dgm:pt>
    <dgm:pt modelId="{23BD6D5F-558C-C644-BB36-01CB8B4919BC}" type="sibTrans" cxnId="{90B16287-A140-0D47-B206-946EF3739AE7}">
      <dgm:prSet/>
      <dgm:spPr/>
      <dgm:t>
        <a:bodyPr/>
        <a:lstStyle/>
        <a:p>
          <a:endParaRPr lang="en-US"/>
        </a:p>
      </dgm:t>
    </dgm:pt>
    <dgm:pt modelId="{61489342-5540-754B-9B32-1C49B0811F54}">
      <dgm:prSet phldrT="[Text]"/>
      <dgm:spPr/>
      <dgm:t>
        <a:bodyPr/>
        <a:lstStyle/>
        <a:p>
          <a:r>
            <a:rPr lang="en-US" dirty="0"/>
            <a:t>Project C</a:t>
          </a:r>
        </a:p>
      </dgm:t>
    </dgm:pt>
    <dgm:pt modelId="{AE495375-D984-0C43-A4FA-9CCC6A59F82E}" type="parTrans" cxnId="{3DEB6DE2-E0C1-4D47-8B4A-501D481B4E31}">
      <dgm:prSet/>
      <dgm:spPr/>
      <dgm:t>
        <a:bodyPr/>
        <a:lstStyle/>
        <a:p>
          <a:endParaRPr lang="en-US"/>
        </a:p>
      </dgm:t>
    </dgm:pt>
    <dgm:pt modelId="{87E8238C-FAD3-C841-AF83-D9EA1FF80C9D}" type="sibTrans" cxnId="{3DEB6DE2-E0C1-4D47-8B4A-501D481B4E31}">
      <dgm:prSet/>
      <dgm:spPr/>
      <dgm:t>
        <a:bodyPr/>
        <a:lstStyle/>
        <a:p>
          <a:endParaRPr lang="en-US"/>
        </a:p>
      </dgm:t>
    </dgm:pt>
    <dgm:pt modelId="{40934B14-C8AE-584F-9B38-6EAD7B43FEEF}">
      <dgm:prSet phldrT="[Text]"/>
      <dgm:spPr/>
      <dgm:t>
        <a:bodyPr/>
        <a:lstStyle/>
        <a:p>
          <a:r>
            <a:rPr lang="en-US" dirty="0"/>
            <a:t>Python 2</a:t>
          </a:r>
        </a:p>
      </dgm:t>
    </dgm:pt>
    <dgm:pt modelId="{FB7940CD-E41B-C44E-885C-A1F4ACF8334C}" type="parTrans" cxnId="{36D32EFC-2907-644A-AB8B-2479BACD37EC}">
      <dgm:prSet/>
      <dgm:spPr/>
      <dgm:t>
        <a:bodyPr/>
        <a:lstStyle/>
        <a:p>
          <a:endParaRPr lang="en-US"/>
        </a:p>
      </dgm:t>
    </dgm:pt>
    <dgm:pt modelId="{3528AD94-30FA-234B-AD33-41F9EA95F20F}" type="sibTrans" cxnId="{36D32EFC-2907-644A-AB8B-2479BACD37EC}">
      <dgm:prSet/>
      <dgm:spPr/>
      <dgm:t>
        <a:bodyPr/>
        <a:lstStyle/>
        <a:p>
          <a:endParaRPr lang="en-US"/>
        </a:p>
      </dgm:t>
    </dgm:pt>
    <dgm:pt modelId="{25EE9C00-C134-864F-A970-76F28B876FA2}">
      <dgm:prSet phldrT="[Text]"/>
      <dgm:spPr/>
      <dgm:t>
        <a:bodyPr/>
        <a:lstStyle/>
        <a:p>
          <a:r>
            <a:rPr lang="en-US" dirty="0" err="1"/>
            <a:t>Statsmodels</a:t>
          </a:r>
          <a:r>
            <a:rPr lang="en-US" dirty="0"/>
            <a:t> 0.1</a:t>
          </a:r>
        </a:p>
      </dgm:t>
    </dgm:pt>
    <dgm:pt modelId="{49EC573A-99BB-2D41-B282-664CBDC5695B}" type="parTrans" cxnId="{52D32D3E-0EE1-A044-9DE0-E5BC5EE75A98}">
      <dgm:prSet/>
      <dgm:spPr/>
      <dgm:t>
        <a:bodyPr/>
        <a:lstStyle/>
        <a:p>
          <a:endParaRPr lang="en-US"/>
        </a:p>
      </dgm:t>
    </dgm:pt>
    <dgm:pt modelId="{B304D3B7-D647-A241-8D0D-3EF0A7383A92}" type="sibTrans" cxnId="{52D32D3E-0EE1-A044-9DE0-E5BC5EE75A98}">
      <dgm:prSet/>
      <dgm:spPr/>
      <dgm:t>
        <a:bodyPr/>
        <a:lstStyle/>
        <a:p>
          <a:endParaRPr lang="en-US"/>
        </a:p>
      </dgm:t>
    </dgm:pt>
    <dgm:pt modelId="{F71675BC-2728-3243-ADE3-A3045ABF15E2}" type="pres">
      <dgm:prSet presAssocID="{168AE8A3-9DED-D841-8344-EF07FF62156A}" presName="theList" presStyleCnt="0">
        <dgm:presLayoutVars>
          <dgm:dir/>
          <dgm:animLvl val="lvl"/>
          <dgm:resizeHandles val="exact"/>
        </dgm:presLayoutVars>
      </dgm:prSet>
      <dgm:spPr/>
    </dgm:pt>
    <dgm:pt modelId="{09C7CC3B-BDD4-804C-A36B-79C9432DA8F9}" type="pres">
      <dgm:prSet presAssocID="{C2DEFBFE-FA74-DB42-97D3-505608D94BF1}" presName="compNode" presStyleCnt="0"/>
      <dgm:spPr/>
    </dgm:pt>
    <dgm:pt modelId="{BB8D87FB-D794-D242-857A-92EFD1176871}" type="pres">
      <dgm:prSet presAssocID="{C2DEFBFE-FA74-DB42-97D3-505608D94BF1}" presName="aNode" presStyleLbl="bgShp" presStyleIdx="0" presStyleCnt="3"/>
      <dgm:spPr/>
    </dgm:pt>
    <dgm:pt modelId="{DF69C42A-AED6-7544-BF9A-D9EF35A780F8}" type="pres">
      <dgm:prSet presAssocID="{C2DEFBFE-FA74-DB42-97D3-505608D94BF1}" presName="textNode" presStyleLbl="bgShp" presStyleIdx="0" presStyleCnt="3"/>
      <dgm:spPr/>
    </dgm:pt>
    <dgm:pt modelId="{9651577E-B81E-504E-9440-DE7C8821B45A}" type="pres">
      <dgm:prSet presAssocID="{C2DEFBFE-FA74-DB42-97D3-505608D94BF1}" presName="compChildNode" presStyleCnt="0"/>
      <dgm:spPr/>
    </dgm:pt>
    <dgm:pt modelId="{212BDD65-A4CB-F143-A3E5-7CCE9AA305C0}" type="pres">
      <dgm:prSet presAssocID="{C2DEFBFE-FA74-DB42-97D3-505608D94BF1}" presName="theInnerList" presStyleCnt="0"/>
      <dgm:spPr/>
    </dgm:pt>
    <dgm:pt modelId="{DF1E5157-BE98-9541-8295-B286AFF3EABF}" type="pres">
      <dgm:prSet presAssocID="{1B28A755-22AC-C043-AEC5-5029820D594E}" presName="childNode" presStyleLbl="node1" presStyleIdx="0" presStyleCnt="6">
        <dgm:presLayoutVars>
          <dgm:bulletEnabled val="1"/>
        </dgm:presLayoutVars>
      </dgm:prSet>
      <dgm:spPr/>
    </dgm:pt>
    <dgm:pt modelId="{D79D36D1-8F8A-B24D-87A1-2DB1DBD58A06}" type="pres">
      <dgm:prSet presAssocID="{1B28A755-22AC-C043-AEC5-5029820D594E}" presName="aSpace2" presStyleCnt="0"/>
      <dgm:spPr/>
    </dgm:pt>
    <dgm:pt modelId="{ADE916D5-04A7-4E4A-9E3C-084D5528CC23}" type="pres">
      <dgm:prSet presAssocID="{CBC9C80A-9E43-E14F-BE5D-5D28BF6E9CD1}" presName="childNode" presStyleLbl="node1" presStyleIdx="1" presStyleCnt="6">
        <dgm:presLayoutVars>
          <dgm:bulletEnabled val="1"/>
        </dgm:presLayoutVars>
      </dgm:prSet>
      <dgm:spPr/>
    </dgm:pt>
    <dgm:pt modelId="{CFDE7218-7D17-8A42-A9CA-7176CD645BA2}" type="pres">
      <dgm:prSet presAssocID="{C2DEFBFE-FA74-DB42-97D3-505608D94BF1}" presName="aSpace" presStyleCnt="0"/>
      <dgm:spPr/>
    </dgm:pt>
    <dgm:pt modelId="{4F720D44-0430-6640-B1B7-6910E4EBADBC}" type="pres">
      <dgm:prSet presAssocID="{7E206C07-BF6B-8642-91E8-A8991BBDCEA7}" presName="compNode" presStyleCnt="0"/>
      <dgm:spPr/>
    </dgm:pt>
    <dgm:pt modelId="{A12F075C-021F-A140-8987-027CF9D92614}" type="pres">
      <dgm:prSet presAssocID="{7E206C07-BF6B-8642-91E8-A8991BBDCEA7}" presName="aNode" presStyleLbl="bgShp" presStyleIdx="1" presStyleCnt="3"/>
      <dgm:spPr/>
    </dgm:pt>
    <dgm:pt modelId="{A67A3D8C-5FAA-0B42-A472-DCD93871BD76}" type="pres">
      <dgm:prSet presAssocID="{7E206C07-BF6B-8642-91E8-A8991BBDCEA7}" presName="textNode" presStyleLbl="bgShp" presStyleIdx="1" presStyleCnt="3"/>
      <dgm:spPr/>
    </dgm:pt>
    <dgm:pt modelId="{E6F467D4-161B-594F-ADAE-2FCD7EBD61D9}" type="pres">
      <dgm:prSet presAssocID="{7E206C07-BF6B-8642-91E8-A8991BBDCEA7}" presName="compChildNode" presStyleCnt="0"/>
      <dgm:spPr/>
    </dgm:pt>
    <dgm:pt modelId="{EC95A348-38A0-6C43-8305-E4EF13C55292}" type="pres">
      <dgm:prSet presAssocID="{7E206C07-BF6B-8642-91E8-A8991BBDCEA7}" presName="theInnerList" presStyleCnt="0"/>
      <dgm:spPr/>
    </dgm:pt>
    <dgm:pt modelId="{2F32FCA4-5D81-5C4F-9C76-FCAC6DA143D1}" type="pres">
      <dgm:prSet presAssocID="{73376F2F-AD6D-F04C-8175-82EFBA3078A9}" presName="childNode" presStyleLbl="node1" presStyleIdx="2" presStyleCnt="6">
        <dgm:presLayoutVars>
          <dgm:bulletEnabled val="1"/>
        </dgm:presLayoutVars>
      </dgm:prSet>
      <dgm:spPr/>
    </dgm:pt>
    <dgm:pt modelId="{362D0EC3-E561-554C-ADA3-79E6B65429F8}" type="pres">
      <dgm:prSet presAssocID="{73376F2F-AD6D-F04C-8175-82EFBA3078A9}" presName="aSpace2" presStyleCnt="0"/>
      <dgm:spPr/>
    </dgm:pt>
    <dgm:pt modelId="{381757C6-D371-7D49-9ED0-F3E407B6CAB3}" type="pres">
      <dgm:prSet presAssocID="{3A4BE1C2-D932-604C-855D-84BE7E18F444}" presName="childNode" presStyleLbl="node1" presStyleIdx="3" presStyleCnt="6">
        <dgm:presLayoutVars>
          <dgm:bulletEnabled val="1"/>
        </dgm:presLayoutVars>
      </dgm:prSet>
      <dgm:spPr/>
    </dgm:pt>
    <dgm:pt modelId="{6C750895-6B71-8747-9FCD-B12F9D261CA5}" type="pres">
      <dgm:prSet presAssocID="{7E206C07-BF6B-8642-91E8-A8991BBDCEA7}" presName="aSpace" presStyleCnt="0"/>
      <dgm:spPr/>
    </dgm:pt>
    <dgm:pt modelId="{E3D34173-FE44-C844-8400-C78A4E7A490F}" type="pres">
      <dgm:prSet presAssocID="{61489342-5540-754B-9B32-1C49B0811F54}" presName="compNode" presStyleCnt="0"/>
      <dgm:spPr/>
    </dgm:pt>
    <dgm:pt modelId="{9E2D6FE8-90BC-5A49-9722-6FA63A2EF0F7}" type="pres">
      <dgm:prSet presAssocID="{61489342-5540-754B-9B32-1C49B0811F54}" presName="aNode" presStyleLbl="bgShp" presStyleIdx="2" presStyleCnt="3"/>
      <dgm:spPr/>
    </dgm:pt>
    <dgm:pt modelId="{F324B9B6-F0D8-A647-81E9-41C3FF69B652}" type="pres">
      <dgm:prSet presAssocID="{61489342-5540-754B-9B32-1C49B0811F54}" presName="textNode" presStyleLbl="bgShp" presStyleIdx="2" presStyleCnt="3"/>
      <dgm:spPr/>
    </dgm:pt>
    <dgm:pt modelId="{132731B3-5946-E749-AC5F-077ECF6B189F}" type="pres">
      <dgm:prSet presAssocID="{61489342-5540-754B-9B32-1C49B0811F54}" presName="compChildNode" presStyleCnt="0"/>
      <dgm:spPr/>
    </dgm:pt>
    <dgm:pt modelId="{C776F51B-F042-344B-B94C-2F767B395983}" type="pres">
      <dgm:prSet presAssocID="{61489342-5540-754B-9B32-1C49B0811F54}" presName="theInnerList" presStyleCnt="0"/>
      <dgm:spPr/>
    </dgm:pt>
    <dgm:pt modelId="{7F160C5F-5273-3B4C-9CFF-83396487F358}" type="pres">
      <dgm:prSet presAssocID="{40934B14-C8AE-584F-9B38-6EAD7B43FEEF}" presName="childNode" presStyleLbl="node1" presStyleIdx="4" presStyleCnt="6">
        <dgm:presLayoutVars>
          <dgm:bulletEnabled val="1"/>
        </dgm:presLayoutVars>
      </dgm:prSet>
      <dgm:spPr/>
    </dgm:pt>
    <dgm:pt modelId="{C61017BE-84E0-FF41-8088-1B377D658568}" type="pres">
      <dgm:prSet presAssocID="{40934B14-C8AE-584F-9B38-6EAD7B43FEEF}" presName="aSpace2" presStyleCnt="0"/>
      <dgm:spPr/>
    </dgm:pt>
    <dgm:pt modelId="{B5759EA6-E27A-6B4D-9313-4DDE6BBED82A}" type="pres">
      <dgm:prSet presAssocID="{25EE9C00-C134-864F-A970-76F28B876FA2}" presName="childNode" presStyleLbl="node1" presStyleIdx="5" presStyleCnt="6">
        <dgm:presLayoutVars>
          <dgm:bulletEnabled val="1"/>
        </dgm:presLayoutVars>
      </dgm:prSet>
      <dgm:spPr/>
    </dgm:pt>
  </dgm:ptLst>
  <dgm:cxnLst>
    <dgm:cxn modelId="{40B9BE0D-ACA3-3F45-ABD7-7B7CC7E16824}" type="presOf" srcId="{C2DEFBFE-FA74-DB42-97D3-505608D94BF1}" destId="{BB8D87FB-D794-D242-857A-92EFD1176871}" srcOrd="0" destOrd="0" presId="urn:microsoft.com/office/officeart/2005/8/layout/lProcess2"/>
    <dgm:cxn modelId="{A1ACB113-07EB-E048-8421-27E60479A31D}" srcId="{168AE8A3-9DED-D841-8344-EF07FF62156A}" destId="{C2DEFBFE-FA74-DB42-97D3-505608D94BF1}" srcOrd="0" destOrd="0" parTransId="{8ACF7763-92E9-F242-9FFC-B66510BCC35D}" sibTransId="{EB1C62BD-DD7F-F646-AB55-BA4B5CD85F55}"/>
    <dgm:cxn modelId="{94A51117-BD82-AE4A-A358-F2763B5780F9}" type="presOf" srcId="{73376F2F-AD6D-F04C-8175-82EFBA3078A9}" destId="{2F32FCA4-5D81-5C4F-9C76-FCAC6DA143D1}" srcOrd="0" destOrd="0" presId="urn:microsoft.com/office/officeart/2005/8/layout/lProcess2"/>
    <dgm:cxn modelId="{5C593F3B-65C9-CF46-9E4A-A27674CF5BA8}" type="presOf" srcId="{168AE8A3-9DED-D841-8344-EF07FF62156A}" destId="{F71675BC-2728-3243-ADE3-A3045ABF15E2}" srcOrd="0" destOrd="0" presId="urn:microsoft.com/office/officeart/2005/8/layout/lProcess2"/>
    <dgm:cxn modelId="{52D32D3E-0EE1-A044-9DE0-E5BC5EE75A98}" srcId="{61489342-5540-754B-9B32-1C49B0811F54}" destId="{25EE9C00-C134-864F-A970-76F28B876FA2}" srcOrd="1" destOrd="0" parTransId="{49EC573A-99BB-2D41-B282-664CBDC5695B}" sibTransId="{B304D3B7-D647-A241-8D0D-3EF0A7383A92}"/>
    <dgm:cxn modelId="{DBD50970-FE74-1140-AA6D-720B351D8A8D}" srcId="{168AE8A3-9DED-D841-8344-EF07FF62156A}" destId="{7E206C07-BF6B-8642-91E8-A8991BBDCEA7}" srcOrd="1" destOrd="0" parTransId="{58DA3C32-3C05-F34D-B411-AEA4C32432E2}" sibTransId="{C6780560-9227-9B4B-A114-6C4CA1C8DC76}"/>
    <dgm:cxn modelId="{1AC85581-EFB2-DB4A-9F4D-FFE5261B5E84}" type="presOf" srcId="{25EE9C00-C134-864F-A970-76F28B876FA2}" destId="{B5759EA6-E27A-6B4D-9313-4DDE6BBED82A}" srcOrd="0" destOrd="0" presId="urn:microsoft.com/office/officeart/2005/8/layout/lProcess2"/>
    <dgm:cxn modelId="{90B16287-A140-0D47-B206-946EF3739AE7}" srcId="{7E206C07-BF6B-8642-91E8-A8991BBDCEA7}" destId="{3A4BE1C2-D932-604C-855D-84BE7E18F444}" srcOrd="1" destOrd="0" parTransId="{C25EA004-8D7D-0B42-9D2F-B88278C29D3E}" sibTransId="{23BD6D5F-558C-C644-BB36-01CB8B4919BC}"/>
    <dgm:cxn modelId="{C22BA08E-5056-424B-B55D-338C4F8A2260}" srcId="{C2DEFBFE-FA74-DB42-97D3-505608D94BF1}" destId="{CBC9C80A-9E43-E14F-BE5D-5D28BF6E9CD1}" srcOrd="1" destOrd="0" parTransId="{2AD74073-53CB-234D-A92F-C0FC7B928D7C}" sibTransId="{9788F6E1-4685-EB4F-A65E-4222A0ACB545}"/>
    <dgm:cxn modelId="{8353B391-175F-4A49-86B8-90BE9993AA83}" type="presOf" srcId="{61489342-5540-754B-9B32-1C49B0811F54}" destId="{F324B9B6-F0D8-A647-81E9-41C3FF69B652}" srcOrd="1" destOrd="0" presId="urn:microsoft.com/office/officeart/2005/8/layout/lProcess2"/>
    <dgm:cxn modelId="{C59B95C4-04CB-0841-92AD-0E26184B552F}" type="presOf" srcId="{61489342-5540-754B-9B32-1C49B0811F54}" destId="{9E2D6FE8-90BC-5A49-9722-6FA63A2EF0F7}" srcOrd="0" destOrd="0" presId="urn:microsoft.com/office/officeart/2005/8/layout/lProcess2"/>
    <dgm:cxn modelId="{1E49ECC4-68CD-AE47-8024-B1CE1D09A418}" type="presOf" srcId="{40934B14-C8AE-584F-9B38-6EAD7B43FEEF}" destId="{7F160C5F-5273-3B4C-9CFF-83396487F358}" srcOrd="0" destOrd="0" presId="urn:microsoft.com/office/officeart/2005/8/layout/lProcess2"/>
    <dgm:cxn modelId="{AAD0C7C5-8009-9343-84F9-79DB8501F67D}" type="presOf" srcId="{1B28A755-22AC-C043-AEC5-5029820D594E}" destId="{DF1E5157-BE98-9541-8295-B286AFF3EABF}" srcOrd="0" destOrd="0" presId="urn:microsoft.com/office/officeart/2005/8/layout/lProcess2"/>
    <dgm:cxn modelId="{5DDF68D4-E220-5044-9BC2-B6D6D245B6C1}" type="presOf" srcId="{7E206C07-BF6B-8642-91E8-A8991BBDCEA7}" destId="{A67A3D8C-5FAA-0B42-A472-DCD93871BD76}" srcOrd="1" destOrd="0" presId="urn:microsoft.com/office/officeart/2005/8/layout/lProcess2"/>
    <dgm:cxn modelId="{3DEB6DE2-E0C1-4D47-8B4A-501D481B4E31}" srcId="{168AE8A3-9DED-D841-8344-EF07FF62156A}" destId="{61489342-5540-754B-9B32-1C49B0811F54}" srcOrd="2" destOrd="0" parTransId="{AE495375-D984-0C43-A4FA-9CCC6A59F82E}" sibTransId="{87E8238C-FAD3-C841-AF83-D9EA1FF80C9D}"/>
    <dgm:cxn modelId="{037A6AE4-5073-B24C-94EF-0C82B20FDCA9}" type="presOf" srcId="{3A4BE1C2-D932-604C-855D-84BE7E18F444}" destId="{381757C6-D371-7D49-9ED0-F3E407B6CAB3}" srcOrd="0" destOrd="0" presId="urn:microsoft.com/office/officeart/2005/8/layout/lProcess2"/>
    <dgm:cxn modelId="{615CB6E5-AF2D-824C-981D-A180EA52B25A}" srcId="{7E206C07-BF6B-8642-91E8-A8991BBDCEA7}" destId="{73376F2F-AD6D-F04C-8175-82EFBA3078A9}" srcOrd="0" destOrd="0" parTransId="{A4A82B30-4798-A442-817A-E18C5059DDE1}" sibTransId="{03DDFDB0-17F0-7648-B1E1-C83E59CBA543}"/>
    <dgm:cxn modelId="{921290E6-2FC0-9D4F-9DF4-A2C8E7E9B1CE}" type="presOf" srcId="{7E206C07-BF6B-8642-91E8-A8991BBDCEA7}" destId="{A12F075C-021F-A140-8987-027CF9D92614}" srcOrd="0" destOrd="0" presId="urn:microsoft.com/office/officeart/2005/8/layout/lProcess2"/>
    <dgm:cxn modelId="{05AE64EA-AF36-2E4A-A512-C2AB668588FA}" type="presOf" srcId="{C2DEFBFE-FA74-DB42-97D3-505608D94BF1}" destId="{DF69C42A-AED6-7544-BF9A-D9EF35A780F8}" srcOrd="1" destOrd="0" presId="urn:microsoft.com/office/officeart/2005/8/layout/lProcess2"/>
    <dgm:cxn modelId="{E70ACCEA-B853-5B48-8E13-43EEBBAFAE78}" srcId="{C2DEFBFE-FA74-DB42-97D3-505608D94BF1}" destId="{1B28A755-22AC-C043-AEC5-5029820D594E}" srcOrd="0" destOrd="0" parTransId="{D7542611-B251-4D4F-9EC8-DC4CCE9BBC07}" sibTransId="{56E67D6C-0565-8E4A-9203-D85B0B938D54}"/>
    <dgm:cxn modelId="{4E8064FB-7C2F-F24C-8634-18054B99739F}" type="presOf" srcId="{CBC9C80A-9E43-E14F-BE5D-5D28BF6E9CD1}" destId="{ADE916D5-04A7-4E4A-9E3C-084D5528CC23}" srcOrd="0" destOrd="0" presId="urn:microsoft.com/office/officeart/2005/8/layout/lProcess2"/>
    <dgm:cxn modelId="{36D32EFC-2907-644A-AB8B-2479BACD37EC}" srcId="{61489342-5540-754B-9B32-1C49B0811F54}" destId="{40934B14-C8AE-584F-9B38-6EAD7B43FEEF}" srcOrd="0" destOrd="0" parTransId="{FB7940CD-E41B-C44E-885C-A1F4ACF8334C}" sibTransId="{3528AD94-30FA-234B-AD33-41F9EA95F20F}"/>
    <dgm:cxn modelId="{6C880B7A-E557-6240-8A66-2D5B165C1E8C}" type="presParOf" srcId="{F71675BC-2728-3243-ADE3-A3045ABF15E2}" destId="{09C7CC3B-BDD4-804C-A36B-79C9432DA8F9}" srcOrd="0" destOrd="0" presId="urn:microsoft.com/office/officeart/2005/8/layout/lProcess2"/>
    <dgm:cxn modelId="{2D9EF81C-F6AC-6F4F-9FB2-D6F326FE2BF8}" type="presParOf" srcId="{09C7CC3B-BDD4-804C-A36B-79C9432DA8F9}" destId="{BB8D87FB-D794-D242-857A-92EFD1176871}" srcOrd="0" destOrd="0" presId="urn:microsoft.com/office/officeart/2005/8/layout/lProcess2"/>
    <dgm:cxn modelId="{19DBD9EF-7759-A643-A7C8-439DE3442710}" type="presParOf" srcId="{09C7CC3B-BDD4-804C-A36B-79C9432DA8F9}" destId="{DF69C42A-AED6-7544-BF9A-D9EF35A780F8}" srcOrd="1" destOrd="0" presId="urn:microsoft.com/office/officeart/2005/8/layout/lProcess2"/>
    <dgm:cxn modelId="{A036DC2A-98DC-D54F-B402-ADEDF2FAE09A}" type="presParOf" srcId="{09C7CC3B-BDD4-804C-A36B-79C9432DA8F9}" destId="{9651577E-B81E-504E-9440-DE7C8821B45A}" srcOrd="2" destOrd="0" presId="urn:microsoft.com/office/officeart/2005/8/layout/lProcess2"/>
    <dgm:cxn modelId="{58981665-FF63-9845-BCBD-A7CF0FC8D43F}" type="presParOf" srcId="{9651577E-B81E-504E-9440-DE7C8821B45A}" destId="{212BDD65-A4CB-F143-A3E5-7CCE9AA305C0}" srcOrd="0" destOrd="0" presId="urn:microsoft.com/office/officeart/2005/8/layout/lProcess2"/>
    <dgm:cxn modelId="{227C771C-34C5-1A48-A403-E56241CB2D62}" type="presParOf" srcId="{212BDD65-A4CB-F143-A3E5-7CCE9AA305C0}" destId="{DF1E5157-BE98-9541-8295-B286AFF3EABF}" srcOrd="0" destOrd="0" presId="urn:microsoft.com/office/officeart/2005/8/layout/lProcess2"/>
    <dgm:cxn modelId="{2C11AA86-3161-C342-BED9-C4697D8DA2C8}" type="presParOf" srcId="{212BDD65-A4CB-F143-A3E5-7CCE9AA305C0}" destId="{D79D36D1-8F8A-B24D-87A1-2DB1DBD58A06}" srcOrd="1" destOrd="0" presId="urn:microsoft.com/office/officeart/2005/8/layout/lProcess2"/>
    <dgm:cxn modelId="{35A97D55-3D5A-8547-9772-C0D0A18099B6}" type="presParOf" srcId="{212BDD65-A4CB-F143-A3E5-7CCE9AA305C0}" destId="{ADE916D5-04A7-4E4A-9E3C-084D5528CC23}" srcOrd="2" destOrd="0" presId="urn:microsoft.com/office/officeart/2005/8/layout/lProcess2"/>
    <dgm:cxn modelId="{355FF4A0-EADD-1949-8EA1-3F9A06860C58}" type="presParOf" srcId="{F71675BC-2728-3243-ADE3-A3045ABF15E2}" destId="{CFDE7218-7D17-8A42-A9CA-7176CD645BA2}" srcOrd="1" destOrd="0" presId="urn:microsoft.com/office/officeart/2005/8/layout/lProcess2"/>
    <dgm:cxn modelId="{96A7387B-B12F-324D-BB0F-AE3CA7FA4B24}" type="presParOf" srcId="{F71675BC-2728-3243-ADE3-A3045ABF15E2}" destId="{4F720D44-0430-6640-B1B7-6910E4EBADBC}" srcOrd="2" destOrd="0" presId="urn:microsoft.com/office/officeart/2005/8/layout/lProcess2"/>
    <dgm:cxn modelId="{5449F816-486E-EE45-B2DD-49AE912283E7}" type="presParOf" srcId="{4F720D44-0430-6640-B1B7-6910E4EBADBC}" destId="{A12F075C-021F-A140-8987-027CF9D92614}" srcOrd="0" destOrd="0" presId="urn:microsoft.com/office/officeart/2005/8/layout/lProcess2"/>
    <dgm:cxn modelId="{336D4CFC-851F-9341-ABCA-6D68DC123C03}" type="presParOf" srcId="{4F720D44-0430-6640-B1B7-6910E4EBADBC}" destId="{A67A3D8C-5FAA-0B42-A472-DCD93871BD76}" srcOrd="1" destOrd="0" presId="urn:microsoft.com/office/officeart/2005/8/layout/lProcess2"/>
    <dgm:cxn modelId="{81125FFD-3690-B149-97CA-321B80209F26}" type="presParOf" srcId="{4F720D44-0430-6640-B1B7-6910E4EBADBC}" destId="{E6F467D4-161B-594F-ADAE-2FCD7EBD61D9}" srcOrd="2" destOrd="0" presId="urn:microsoft.com/office/officeart/2005/8/layout/lProcess2"/>
    <dgm:cxn modelId="{C4AC2904-9275-0E41-9716-8B217627DF49}" type="presParOf" srcId="{E6F467D4-161B-594F-ADAE-2FCD7EBD61D9}" destId="{EC95A348-38A0-6C43-8305-E4EF13C55292}" srcOrd="0" destOrd="0" presId="urn:microsoft.com/office/officeart/2005/8/layout/lProcess2"/>
    <dgm:cxn modelId="{2DAF79AE-6C20-614E-9D45-077DA77D874C}" type="presParOf" srcId="{EC95A348-38A0-6C43-8305-E4EF13C55292}" destId="{2F32FCA4-5D81-5C4F-9C76-FCAC6DA143D1}" srcOrd="0" destOrd="0" presId="urn:microsoft.com/office/officeart/2005/8/layout/lProcess2"/>
    <dgm:cxn modelId="{6F0EDB0E-5B00-CB45-99FD-9FBC21CDA90D}" type="presParOf" srcId="{EC95A348-38A0-6C43-8305-E4EF13C55292}" destId="{362D0EC3-E561-554C-ADA3-79E6B65429F8}" srcOrd="1" destOrd="0" presId="urn:microsoft.com/office/officeart/2005/8/layout/lProcess2"/>
    <dgm:cxn modelId="{A57C7167-DF49-FA4B-A69E-240D243DD181}" type="presParOf" srcId="{EC95A348-38A0-6C43-8305-E4EF13C55292}" destId="{381757C6-D371-7D49-9ED0-F3E407B6CAB3}" srcOrd="2" destOrd="0" presId="urn:microsoft.com/office/officeart/2005/8/layout/lProcess2"/>
    <dgm:cxn modelId="{CF58D8C0-CB7F-884E-AE3F-65F5004C628C}" type="presParOf" srcId="{F71675BC-2728-3243-ADE3-A3045ABF15E2}" destId="{6C750895-6B71-8747-9FCD-B12F9D261CA5}" srcOrd="3" destOrd="0" presId="urn:microsoft.com/office/officeart/2005/8/layout/lProcess2"/>
    <dgm:cxn modelId="{169341A4-C955-014C-862A-455D6E521C7C}" type="presParOf" srcId="{F71675BC-2728-3243-ADE3-A3045ABF15E2}" destId="{E3D34173-FE44-C844-8400-C78A4E7A490F}" srcOrd="4" destOrd="0" presId="urn:microsoft.com/office/officeart/2005/8/layout/lProcess2"/>
    <dgm:cxn modelId="{200B1723-9614-AB4B-97DF-60F39F1FD565}" type="presParOf" srcId="{E3D34173-FE44-C844-8400-C78A4E7A490F}" destId="{9E2D6FE8-90BC-5A49-9722-6FA63A2EF0F7}" srcOrd="0" destOrd="0" presId="urn:microsoft.com/office/officeart/2005/8/layout/lProcess2"/>
    <dgm:cxn modelId="{EA76F5A0-8331-1A44-A90C-0EF7576864C1}" type="presParOf" srcId="{E3D34173-FE44-C844-8400-C78A4E7A490F}" destId="{F324B9B6-F0D8-A647-81E9-41C3FF69B652}" srcOrd="1" destOrd="0" presId="urn:microsoft.com/office/officeart/2005/8/layout/lProcess2"/>
    <dgm:cxn modelId="{E49643AA-E10D-7F45-B57E-3A98D2E3ECDA}" type="presParOf" srcId="{E3D34173-FE44-C844-8400-C78A4E7A490F}" destId="{132731B3-5946-E749-AC5F-077ECF6B189F}" srcOrd="2" destOrd="0" presId="urn:microsoft.com/office/officeart/2005/8/layout/lProcess2"/>
    <dgm:cxn modelId="{551E0FC5-C9F5-E34C-B865-30407B49DBD2}" type="presParOf" srcId="{132731B3-5946-E749-AC5F-077ECF6B189F}" destId="{C776F51B-F042-344B-B94C-2F767B395983}" srcOrd="0" destOrd="0" presId="urn:microsoft.com/office/officeart/2005/8/layout/lProcess2"/>
    <dgm:cxn modelId="{4898A22E-53B7-2647-BA98-E2F36C28869B}" type="presParOf" srcId="{C776F51B-F042-344B-B94C-2F767B395983}" destId="{7F160C5F-5273-3B4C-9CFF-83396487F358}" srcOrd="0" destOrd="0" presId="urn:microsoft.com/office/officeart/2005/8/layout/lProcess2"/>
    <dgm:cxn modelId="{99A30D16-2644-5545-AC85-8946B620236F}" type="presParOf" srcId="{C776F51B-F042-344B-B94C-2F767B395983}" destId="{C61017BE-84E0-FF41-8088-1B377D658568}" srcOrd="1" destOrd="0" presId="urn:microsoft.com/office/officeart/2005/8/layout/lProcess2"/>
    <dgm:cxn modelId="{AD817346-244C-C741-A941-4EE607921FB9}" type="presParOf" srcId="{C776F51B-F042-344B-B94C-2F767B395983}" destId="{B5759EA6-E27A-6B4D-9313-4DDE6BBED82A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68AE8A3-9DED-D841-8344-EF07FF62156A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2DEFBFE-FA74-DB42-97D3-505608D94BF1}">
      <dgm:prSet phldrT="[Text]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Pros</a:t>
          </a:r>
        </a:p>
      </dgm:t>
    </dgm:pt>
    <dgm:pt modelId="{8ACF7763-92E9-F242-9FFC-B66510BCC35D}" type="parTrans" cxnId="{A1ACB113-07EB-E048-8421-27E60479A31D}">
      <dgm:prSet/>
      <dgm:spPr/>
      <dgm:t>
        <a:bodyPr/>
        <a:lstStyle/>
        <a:p>
          <a:endParaRPr lang="en-US"/>
        </a:p>
      </dgm:t>
    </dgm:pt>
    <dgm:pt modelId="{EB1C62BD-DD7F-F646-AB55-BA4B5CD85F55}" type="sibTrans" cxnId="{A1ACB113-07EB-E048-8421-27E60479A31D}">
      <dgm:prSet/>
      <dgm:spPr/>
      <dgm:t>
        <a:bodyPr/>
        <a:lstStyle/>
        <a:p>
          <a:endParaRPr lang="en-US"/>
        </a:p>
      </dgm:t>
    </dgm:pt>
    <dgm:pt modelId="{1B28A755-22AC-C043-AEC5-5029820D594E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Large ecosystem of data science packages</a:t>
          </a:r>
        </a:p>
      </dgm:t>
    </dgm:pt>
    <dgm:pt modelId="{D7542611-B251-4D4F-9EC8-DC4CCE9BBC07}" type="parTrans" cxnId="{E70ACCEA-B853-5B48-8E13-43EEBBAFAE78}">
      <dgm:prSet/>
      <dgm:spPr/>
      <dgm:t>
        <a:bodyPr/>
        <a:lstStyle/>
        <a:p>
          <a:endParaRPr lang="en-US"/>
        </a:p>
      </dgm:t>
    </dgm:pt>
    <dgm:pt modelId="{56E67D6C-0565-8E4A-9203-D85B0B938D54}" type="sibTrans" cxnId="{E70ACCEA-B853-5B48-8E13-43EEBBAFAE78}">
      <dgm:prSet/>
      <dgm:spPr/>
      <dgm:t>
        <a:bodyPr/>
        <a:lstStyle/>
        <a:p>
          <a:endParaRPr lang="en-US"/>
        </a:p>
      </dgm:t>
    </dgm:pt>
    <dgm:pt modelId="{CBC9C80A-9E43-E14F-BE5D-5D28BF6E9CD1}">
      <dgm:prSet phldrT="[Text]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Widely used and actively developed</a:t>
          </a:r>
        </a:p>
      </dgm:t>
    </dgm:pt>
    <dgm:pt modelId="{2AD74073-53CB-234D-A92F-C0FC7B928D7C}" type="parTrans" cxnId="{C22BA08E-5056-424B-B55D-338C4F8A2260}">
      <dgm:prSet/>
      <dgm:spPr/>
      <dgm:t>
        <a:bodyPr/>
        <a:lstStyle/>
        <a:p>
          <a:endParaRPr lang="en-US"/>
        </a:p>
      </dgm:t>
    </dgm:pt>
    <dgm:pt modelId="{9788F6E1-4685-EB4F-A65E-4222A0ACB545}" type="sibTrans" cxnId="{C22BA08E-5056-424B-B55D-338C4F8A2260}">
      <dgm:prSet/>
      <dgm:spPr/>
      <dgm:t>
        <a:bodyPr/>
        <a:lstStyle/>
        <a:p>
          <a:endParaRPr lang="en-US"/>
        </a:p>
      </dgm:t>
    </dgm:pt>
    <dgm:pt modelId="{7E206C07-BF6B-8642-91E8-A8991BBDCEA7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Cons</a:t>
          </a:r>
        </a:p>
      </dgm:t>
    </dgm:pt>
    <dgm:pt modelId="{58DA3C32-3C05-F34D-B411-AEA4C32432E2}" type="parTrans" cxnId="{DBD50970-FE74-1140-AA6D-720B351D8A8D}">
      <dgm:prSet/>
      <dgm:spPr/>
      <dgm:t>
        <a:bodyPr/>
        <a:lstStyle/>
        <a:p>
          <a:endParaRPr lang="en-US"/>
        </a:p>
      </dgm:t>
    </dgm:pt>
    <dgm:pt modelId="{C6780560-9227-9B4B-A114-6C4CA1C8DC76}" type="sibTrans" cxnId="{DBD50970-FE74-1140-AA6D-720B351D8A8D}">
      <dgm:prSet/>
      <dgm:spPr/>
      <dgm:t>
        <a:bodyPr/>
        <a:lstStyle/>
        <a:p>
          <a:endParaRPr lang="en-US"/>
        </a:p>
      </dgm:t>
    </dgm:pt>
    <dgm:pt modelId="{73376F2F-AD6D-F04C-8175-82EFBA3078A9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Open source code not always well validated</a:t>
          </a:r>
        </a:p>
      </dgm:t>
    </dgm:pt>
    <dgm:pt modelId="{A4A82B30-4798-A442-817A-E18C5059DDE1}" type="parTrans" cxnId="{615CB6E5-AF2D-824C-981D-A180EA52B25A}">
      <dgm:prSet/>
      <dgm:spPr/>
      <dgm:t>
        <a:bodyPr/>
        <a:lstStyle/>
        <a:p>
          <a:endParaRPr lang="en-US"/>
        </a:p>
      </dgm:t>
    </dgm:pt>
    <dgm:pt modelId="{03DDFDB0-17F0-7648-B1E1-C83E59CBA543}" type="sibTrans" cxnId="{615CB6E5-AF2D-824C-981D-A180EA52B25A}">
      <dgm:prSet/>
      <dgm:spPr/>
      <dgm:t>
        <a:bodyPr/>
        <a:lstStyle/>
        <a:p>
          <a:endParaRPr lang="en-US"/>
        </a:p>
      </dgm:t>
    </dgm:pt>
    <dgm:pt modelId="{3A4BE1C2-D932-604C-855D-84BE7E18F444}">
      <dgm:prSet phldrT="[Text]"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Documentation often lacking</a:t>
          </a:r>
        </a:p>
      </dgm:t>
    </dgm:pt>
    <dgm:pt modelId="{C25EA004-8D7D-0B42-9D2F-B88278C29D3E}" type="parTrans" cxnId="{90B16287-A140-0D47-B206-946EF3739AE7}">
      <dgm:prSet/>
      <dgm:spPr/>
      <dgm:t>
        <a:bodyPr/>
        <a:lstStyle/>
        <a:p>
          <a:endParaRPr lang="en-US"/>
        </a:p>
      </dgm:t>
    </dgm:pt>
    <dgm:pt modelId="{23BD6D5F-558C-C644-BB36-01CB8B4919BC}" type="sibTrans" cxnId="{90B16287-A140-0D47-B206-946EF3739AE7}">
      <dgm:prSet/>
      <dgm:spPr/>
      <dgm:t>
        <a:bodyPr/>
        <a:lstStyle/>
        <a:p>
          <a:endParaRPr lang="en-US"/>
        </a:p>
      </dgm:t>
    </dgm:pt>
    <dgm:pt modelId="{9FA0CEE9-D788-7C4A-8071-679093AD68E2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to read source code</a:t>
          </a:r>
        </a:p>
      </dgm:t>
    </dgm:pt>
    <dgm:pt modelId="{534399BE-38FE-B444-ACD5-4A082296824B}" type="parTrans" cxnId="{9604296F-AAC9-6745-AFCC-0276441CF78D}">
      <dgm:prSet/>
      <dgm:spPr/>
      <dgm:t>
        <a:bodyPr/>
        <a:lstStyle/>
        <a:p>
          <a:endParaRPr lang="en-US"/>
        </a:p>
      </dgm:t>
    </dgm:pt>
    <dgm:pt modelId="{73861902-7E48-C540-BD12-565911A92384}" type="sibTrans" cxnId="{9604296F-AAC9-6745-AFCC-0276441CF78D}">
      <dgm:prSet/>
      <dgm:spPr/>
      <dgm:t>
        <a:bodyPr/>
        <a:lstStyle/>
        <a:p>
          <a:endParaRPr lang="en-US"/>
        </a:p>
      </dgm:t>
    </dgm:pt>
    <dgm:pt modelId="{1282C16B-A931-8E4C-9F62-08A1D6CE0310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Run anywhere</a:t>
          </a:r>
        </a:p>
      </dgm:t>
    </dgm:pt>
    <dgm:pt modelId="{9E2FCEC7-56FC-224C-8F7B-F2CBC6F56E84}" type="parTrans" cxnId="{54D57367-0CCB-9448-A7EB-6FDDB1A90499}">
      <dgm:prSet/>
      <dgm:spPr/>
      <dgm:t>
        <a:bodyPr/>
        <a:lstStyle/>
        <a:p>
          <a:endParaRPr lang="en-US"/>
        </a:p>
      </dgm:t>
    </dgm:pt>
    <dgm:pt modelId="{154F3A60-C05A-2848-8625-2D347330DF06}" type="sibTrans" cxnId="{54D57367-0CCB-9448-A7EB-6FDDB1A90499}">
      <dgm:prSet/>
      <dgm:spPr/>
      <dgm:t>
        <a:bodyPr/>
        <a:lstStyle/>
        <a:p>
          <a:endParaRPr lang="en-US"/>
        </a:p>
      </dgm:t>
    </dgm:pt>
    <dgm:pt modelId="{2DE6582E-20F0-EC40-9278-76F03BC510DC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Free open source code</a:t>
          </a:r>
        </a:p>
      </dgm:t>
    </dgm:pt>
    <dgm:pt modelId="{4994BB1B-D671-5542-8A2E-BC8978DCE664}" type="parTrans" cxnId="{AC540095-07EB-F144-8E85-D9CA5E2F72DC}">
      <dgm:prSet/>
      <dgm:spPr/>
      <dgm:t>
        <a:bodyPr/>
        <a:lstStyle/>
        <a:p>
          <a:endParaRPr lang="en-US"/>
        </a:p>
      </dgm:t>
    </dgm:pt>
    <dgm:pt modelId="{7B9C08C4-C43A-474E-B59D-CACF7F8A56EE}" type="sibTrans" cxnId="{AC540095-07EB-F144-8E85-D9CA5E2F72DC}">
      <dgm:prSet/>
      <dgm:spPr/>
      <dgm:t>
        <a:bodyPr/>
        <a:lstStyle/>
        <a:p>
          <a:endParaRPr lang="en-US"/>
        </a:p>
      </dgm:t>
    </dgm:pt>
    <dgm:pt modelId="{8BFDA6E8-2DDE-4743-BD95-CA7644487912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Interpreted code is slow (but there are often solutions some of which we will discuss)</a:t>
          </a:r>
        </a:p>
      </dgm:t>
    </dgm:pt>
    <dgm:pt modelId="{44A69FF3-51EC-EF4C-BFD8-0FFD56848E98}" type="parTrans" cxnId="{81396E1C-32A9-C64A-9D43-37A6E4AEE6DC}">
      <dgm:prSet/>
      <dgm:spPr/>
      <dgm:t>
        <a:bodyPr/>
        <a:lstStyle/>
        <a:p>
          <a:endParaRPr lang="en-US"/>
        </a:p>
      </dgm:t>
    </dgm:pt>
    <dgm:pt modelId="{7DD3B799-A434-6646-98AA-24D9AD797355}" type="sibTrans" cxnId="{81396E1C-32A9-C64A-9D43-37A6E4AEE6DC}">
      <dgm:prSet/>
      <dgm:spPr/>
      <dgm:t>
        <a:bodyPr/>
        <a:lstStyle/>
        <a:p>
          <a:endParaRPr lang="en-US"/>
        </a:p>
      </dgm:t>
    </dgm:pt>
    <dgm:pt modelId="{F71675BC-2728-3243-ADE3-A3045ABF15E2}" type="pres">
      <dgm:prSet presAssocID="{168AE8A3-9DED-D841-8344-EF07FF62156A}" presName="theList" presStyleCnt="0">
        <dgm:presLayoutVars>
          <dgm:dir/>
          <dgm:animLvl val="lvl"/>
          <dgm:resizeHandles val="exact"/>
        </dgm:presLayoutVars>
      </dgm:prSet>
      <dgm:spPr/>
    </dgm:pt>
    <dgm:pt modelId="{09C7CC3B-BDD4-804C-A36B-79C9432DA8F9}" type="pres">
      <dgm:prSet presAssocID="{C2DEFBFE-FA74-DB42-97D3-505608D94BF1}" presName="compNode" presStyleCnt="0"/>
      <dgm:spPr/>
    </dgm:pt>
    <dgm:pt modelId="{BB8D87FB-D794-D242-857A-92EFD1176871}" type="pres">
      <dgm:prSet presAssocID="{C2DEFBFE-FA74-DB42-97D3-505608D94BF1}" presName="aNode" presStyleLbl="bgShp" presStyleIdx="0" presStyleCnt="2"/>
      <dgm:spPr/>
    </dgm:pt>
    <dgm:pt modelId="{DF69C42A-AED6-7544-BF9A-D9EF35A780F8}" type="pres">
      <dgm:prSet presAssocID="{C2DEFBFE-FA74-DB42-97D3-505608D94BF1}" presName="textNode" presStyleLbl="bgShp" presStyleIdx="0" presStyleCnt="2"/>
      <dgm:spPr/>
    </dgm:pt>
    <dgm:pt modelId="{9651577E-B81E-504E-9440-DE7C8821B45A}" type="pres">
      <dgm:prSet presAssocID="{C2DEFBFE-FA74-DB42-97D3-505608D94BF1}" presName="compChildNode" presStyleCnt="0"/>
      <dgm:spPr/>
    </dgm:pt>
    <dgm:pt modelId="{212BDD65-A4CB-F143-A3E5-7CCE9AA305C0}" type="pres">
      <dgm:prSet presAssocID="{C2DEFBFE-FA74-DB42-97D3-505608D94BF1}" presName="theInnerList" presStyleCnt="0"/>
      <dgm:spPr/>
    </dgm:pt>
    <dgm:pt modelId="{DF1E5157-BE98-9541-8295-B286AFF3EABF}" type="pres">
      <dgm:prSet presAssocID="{1B28A755-22AC-C043-AEC5-5029820D594E}" presName="childNode" presStyleLbl="node1" presStyleIdx="0" presStyleCnt="8">
        <dgm:presLayoutVars>
          <dgm:bulletEnabled val="1"/>
        </dgm:presLayoutVars>
      </dgm:prSet>
      <dgm:spPr/>
    </dgm:pt>
    <dgm:pt modelId="{D79D36D1-8F8A-B24D-87A1-2DB1DBD58A06}" type="pres">
      <dgm:prSet presAssocID="{1B28A755-22AC-C043-AEC5-5029820D594E}" presName="aSpace2" presStyleCnt="0"/>
      <dgm:spPr/>
    </dgm:pt>
    <dgm:pt modelId="{ADE916D5-04A7-4E4A-9E3C-084D5528CC23}" type="pres">
      <dgm:prSet presAssocID="{CBC9C80A-9E43-E14F-BE5D-5D28BF6E9CD1}" presName="childNode" presStyleLbl="node1" presStyleIdx="1" presStyleCnt="8">
        <dgm:presLayoutVars>
          <dgm:bulletEnabled val="1"/>
        </dgm:presLayoutVars>
      </dgm:prSet>
      <dgm:spPr/>
    </dgm:pt>
    <dgm:pt modelId="{F91F557D-EFA9-5248-8DFF-E5D3759DA572}" type="pres">
      <dgm:prSet presAssocID="{CBC9C80A-9E43-E14F-BE5D-5D28BF6E9CD1}" presName="aSpace2" presStyleCnt="0"/>
      <dgm:spPr/>
    </dgm:pt>
    <dgm:pt modelId="{A79ACE88-7C2A-2441-B1C2-02C75D7432A1}" type="pres">
      <dgm:prSet presAssocID="{9FA0CEE9-D788-7C4A-8071-679093AD68E2}" presName="childNode" presStyleLbl="node1" presStyleIdx="2" presStyleCnt="8">
        <dgm:presLayoutVars>
          <dgm:bulletEnabled val="1"/>
        </dgm:presLayoutVars>
      </dgm:prSet>
      <dgm:spPr/>
    </dgm:pt>
    <dgm:pt modelId="{EFD26AC1-9A19-0042-A982-067B5A48726A}" type="pres">
      <dgm:prSet presAssocID="{9FA0CEE9-D788-7C4A-8071-679093AD68E2}" presName="aSpace2" presStyleCnt="0"/>
      <dgm:spPr/>
    </dgm:pt>
    <dgm:pt modelId="{63D11AF9-22D6-6144-B8BB-720A6BC0301A}" type="pres">
      <dgm:prSet presAssocID="{1282C16B-A931-8E4C-9F62-08A1D6CE0310}" presName="childNode" presStyleLbl="node1" presStyleIdx="3" presStyleCnt="8">
        <dgm:presLayoutVars>
          <dgm:bulletEnabled val="1"/>
        </dgm:presLayoutVars>
      </dgm:prSet>
      <dgm:spPr/>
    </dgm:pt>
    <dgm:pt modelId="{60F82BEC-43B8-7249-A9C6-602132CF3B31}" type="pres">
      <dgm:prSet presAssocID="{1282C16B-A931-8E4C-9F62-08A1D6CE0310}" presName="aSpace2" presStyleCnt="0"/>
      <dgm:spPr/>
    </dgm:pt>
    <dgm:pt modelId="{56803377-F0C0-DE47-9C76-C2FF14D5FA6F}" type="pres">
      <dgm:prSet presAssocID="{2DE6582E-20F0-EC40-9278-76F03BC510DC}" presName="childNode" presStyleLbl="node1" presStyleIdx="4" presStyleCnt="8">
        <dgm:presLayoutVars>
          <dgm:bulletEnabled val="1"/>
        </dgm:presLayoutVars>
      </dgm:prSet>
      <dgm:spPr/>
    </dgm:pt>
    <dgm:pt modelId="{CFDE7218-7D17-8A42-A9CA-7176CD645BA2}" type="pres">
      <dgm:prSet presAssocID="{C2DEFBFE-FA74-DB42-97D3-505608D94BF1}" presName="aSpace" presStyleCnt="0"/>
      <dgm:spPr/>
    </dgm:pt>
    <dgm:pt modelId="{4F720D44-0430-6640-B1B7-6910E4EBADBC}" type="pres">
      <dgm:prSet presAssocID="{7E206C07-BF6B-8642-91E8-A8991BBDCEA7}" presName="compNode" presStyleCnt="0"/>
      <dgm:spPr/>
    </dgm:pt>
    <dgm:pt modelId="{A12F075C-021F-A140-8987-027CF9D92614}" type="pres">
      <dgm:prSet presAssocID="{7E206C07-BF6B-8642-91E8-A8991BBDCEA7}" presName="aNode" presStyleLbl="bgShp" presStyleIdx="1" presStyleCnt="2"/>
      <dgm:spPr/>
    </dgm:pt>
    <dgm:pt modelId="{A67A3D8C-5FAA-0B42-A472-DCD93871BD76}" type="pres">
      <dgm:prSet presAssocID="{7E206C07-BF6B-8642-91E8-A8991BBDCEA7}" presName="textNode" presStyleLbl="bgShp" presStyleIdx="1" presStyleCnt="2"/>
      <dgm:spPr/>
    </dgm:pt>
    <dgm:pt modelId="{E6F467D4-161B-594F-ADAE-2FCD7EBD61D9}" type="pres">
      <dgm:prSet presAssocID="{7E206C07-BF6B-8642-91E8-A8991BBDCEA7}" presName="compChildNode" presStyleCnt="0"/>
      <dgm:spPr/>
    </dgm:pt>
    <dgm:pt modelId="{EC95A348-38A0-6C43-8305-E4EF13C55292}" type="pres">
      <dgm:prSet presAssocID="{7E206C07-BF6B-8642-91E8-A8991BBDCEA7}" presName="theInnerList" presStyleCnt="0"/>
      <dgm:spPr/>
    </dgm:pt>
    <dgm:pt modelId="{2F32FCA4-5D81-5C4F-9C76-FCAC6DA143D1}" type="pres">
      <dgm:prSet presAssocID="{73376F2F-AD6D-F04C-8175-82EFBA3078A9}" presName="childNode" presStyleLbl="node1" presStyleIdx="5" presStyleCnt="8">
        <dgm:presLayoutVars>
          <dgm:bulletEnabled val="1"/>
        </dgm:presLayoutVars>
      </dgm:prSet>
      <dgm:spPr/>
    </dgm:pt>
    <dgm:pt modelId="{362D0EC3-E561-554C-ADA3-79E6B65429F8}" type="pres">
      <dgm:prSet presAssocID="{73376F2F-AD6D-F04C-8175-82EFBA3078A9}" presName="aSpace2" presStyleCnt="0"/>
      <dgm:spPr/>
    </dgm:pt>
    <dgm:pt modelId="{381757C6-D371-7D49-9ED0-F3E407B6CAB3}" type="pres">
      <dgm:prSet presAssocID="{3A4BE1C2-D932-604C-855D-84BE7E18F444}" presName="childNode" presStyleLbl="node1" presStyleIdx="6" presStyleCnt="8">
        <dgm:presLayoutVars>
          <dgm:bulletEnabled val="1"/>
        </dgm:presLayoutVars>
      </dgm:prSet>
      <dgm:spPr/>
    </dgm:pt>
    <dgm:pt modelId="{66FB84C1-5873-704C-9498-9E694CC0230D}" type="pres">
      <dgm:prSet presAssocID="{3A4BE1C2-D932-604C-855D-84BE7E18F444}" presName="aSpace2" presStyleCnt="0"/>
      <dgm:spPr/>
    </dgm:pt>
    <dgm:pt modelId="{2672FA24-6824-0E48-988C-9AD84A0C8161}" type="pres">
      <dgm:prSet presAssocID="{8BFDA6E8-2DDE-4743-BD95-CA7644487912}" presName="childNode" presStyleLbl="node1" presStyleIdx="7" presStyleCnt="8">
        <dgm:presLayoutVars>
          <dgm:bulletEnabled val="1"/>
        </dgm:presLayoutVars>
      </dgm:prSet>
      <dgm:spPr/>
    </dgm:pt>
  </dgm:ptLst>
  <dgm:cxnLst>
    <dgm:cxn modelId="{40B9BE0D-ACA3-3F45-ABD7-7B7CC7E16824}" type="presOf" srcId="{C2DEFBFE-FA74-DB42-97D3-505608D94BF1}" destId="{BB8D87FB-D794-D242-857A-92EFD1176871}" srcOrd="0" destOrd="0" presId="urn:microsoft.com/office/officeart/2005/8/layout/lProcess2"/>
    <dgm:cxn modelId="{2C61A411-25CD-CF42-9A7D-D7727C151E9E}" type="presOf" srcId="{2DE6582E-20F0-EC40-9278-76F03BC510DC}" destId="{56803377-F0C0-DE47-9C76-C2FF14D5FA6F}" srcOrd="0" destOrd="0" presId="urn:microsoft.com/office/officeart/2005/8/layout/lProcess2"/>
    <dgm:cxn modelId="{0978DB11-F51A-4947-9232-990CD3B3056E}" type="presOf" srcId="{8BFDA6E8-2DDE-4743-BD95-CA7644487912}" destId="{2672FA24-6824-0E48-988C-9AD84A0C8161}" srcOrd="0" destOrd="0" presId="urn:microsoft.com/office/officeart/2005/8/layout/lProcess2"/>
    <dgm:cxn modelId="{A1ACB113-07EB-E048-8421-27E60479A31D}" srcId="{168AE8A3-9DED-D841-8344-EF07FF62156A}" destId="{C2DEFBFE-FA74-DB42-97D3-505608D94BF1}" srcOrd="0" destOrd="0" parTransId="{8ACF7763-92E9-F242-9FFC-B66510BCC35D}" sibTransId="{EB1C62BD-DD7F-F646-AB55-BA4B5CD85F55}"/>
    <dgm:cxn modelId="{94A51117-BD82-AE4A-A358-F2763B5780F9}" type="presOf" srcId="{73376F2F-AD6D-F04C-8175-82EFBA3078A9}" destId="{2F32FCA4-5D81-5C4F-9C76-FCAC6DA143D1}" srcOrd="0" destOrd="0" presId="urn:microsoft.com/office/officeart/2005/8/layout/lProcess2"/>
    <dgm:cxn modelId="{81396E1C-32A9-C64A-9D43-37A6E4AEE6DC}" srcId="{7E206C07-BF6B-8642-91E8-A8991BBDCEA7}" destId="{8BFDA6E8-2DDE-4743-BD95-CA7644487912}" srcOrd="2" destOrd="0" parTransId="{44A69FF3-51EC-EF4C-BFD8-0FFD56848E98}" sibTransId="{7DD3B799-A434-6646-98AA-24D9AD797355}"/>
    <dgm:cxn modelId="{5C593F3B-65C9-CF46-9E4A-A27674CF5BA8}" type="presOf" srcId="{168AE8A3-9DED-D841-8344-EF07FF62156A}" destId="{F71675BC-2728-3243-ADE3-A3045ABF15E2}" srcOrd="0" destOrd="0" presId="urn:microsoft.com/office/officeart/2005/8/layout/lProcess2"/>
    <dgm:cxn modelId="{54D57367-0CCB-9448-A7EB-6FDDB1A90499}" srcId="{C2DEFBFE-FA74-DB42-97D3-505608D94BF1}" destId="{1282C16B-A931-8E4C-9F62-08A1D6CE0310}" srcOrd="3" destOrd="0" parTransId="{9E2FCEC7-56FC-224C-8F7B-F2CBC6F56E84}" sibTransId="{154F3A60-C05A-2848-8625-2D347330DF06}"/>
    <dgm:cxn modelId="{9604296F-AAC9-6745-AFCC-0276441CF78D}" srcId="{C2DEFBFE-FA74-DB42-97D3-505608D94BF1}" destId="{9FA0CEE9-D788-7C4A-8071-679093AD68E2}" srcOrd="2" destOrd="0" parTransId="{534399BE-38FE-B444-ACD5-4A082296824B}" sibTransId="{73861902-7E48-C540-BD12-565911A92384}"/>
    <dgm:cxn modelId="{DBD50970-FE74-1140-AA6D-720B351D8A8D}" srcId="{168AE8A3-9DED-D841-8344-EF07FF62156A}" destId="{7E206C07-BF6B-8642-91E8-A8991BBDCEA7}" srcOrd="1" destOrd="0" parTransId="{58DA3C32-3C05-F34D-B411-AEA4C32432E2}" sibTransId="{C6780560-9227-9B4B-A114-6C4CA1C8DC76}"/>
    <dgm:cxn modelId="{90B16287-A140-0D47-B206-946EF3739AE7}" srcId="{7E206C07-BF6B-8642-91E8-A8991BBDCEA7}" destId="{3A4BE1C2-D932-604C-855D-84BE7E18F444}" srcOrd="1" destOrd="0" parTransId="{C25EA004-8D7D-0B42-9D2F-B88278C29D3E}" sibTransId="{23BD6D5F-558C-C644-BB36-01CB8B4919BC}"/>
    <dgm:cxn modelId="{C22BA08E-5056-424B-B55D-338C4F8A2260}" srcId="{C2DEFBFE-FA74-DB42-97D3-505608D94BF1}" destId="{CBC9C80A-9E43-E14F-BE5D-5D28BF6E9CD1}" srcOrd="1" destOrd="0" parTransId="{2AD74073-53CB-234D-A92F-C0FC7B928D7C}" sibTransId="{9788F6E1-4685-EB4F-A65E-4222A0ACB545}"/>
    <dgm:cxn modelId="{AC540095-07EB-F144-8E85-D9CA5E2F72DC}" srcId="{C2DEFBFE-FA74-DB42-97D3-505608D94BF1}" destId="{2DE6582E-20F0-EC40-9278-76F03BC510DC}" srcOrd="4" destOrd="0" parTransId="{4994BB1B-D671-5542-8A2E-BC8978DCE664}" sibTransId="{7B9C08C4-C43A-474E-B59D-CACF7F8A56EE}"/>
    <dgm:cxn modelId="{C6EBC3AF-F9E2-DE43-A75F-93C778E739E7}" type="presOf" srcId="{1282C16B-A931-8E4C-9F62-08A1D6CE0310}" destId="{63D11AF9-22D6-6144-B8BB-720A6BC0301A}" srcOrd="0" destOrd="0" presId="urn:microsoft.com/office/officeart/2005/8/layout/lProcess2"/>
    <dgm:cxn modelId="{AAD0C7C5-8009-9343-84F9-79DB8501F67D}" type="presOf" srcId="{1B28A755-22AC-C043-AEC5-5029820D594E}" destId="{DF1E5157-BE98-9541-8295-B286AFF3EABF}" srcOrd="0" destOrd="0" presId="urn:microsoft.com/office/officeart/2005/8/layout/lProcess2"/>
    <dgm:cxn modelId="{5DDF68D4-E220-5044-9BC2-B6D6D245B6C1}" type="presOf" srcId="{7E206C07-BF6B-8642-91E8-A8991BBDCEA7}" destId="{A67A3D8C-5FAA-0B42-A472-DCD93871BD76}" srcOrd="1" destOrd="0" presId="urn:microsoft.com/office/officeart/2005/8/layout/lProcess2"/>
    <dgm:cxn modelId="{024B43E2-A5F0-EC40-AFDF-0E2AA9719F6D}" type="presOf" srcId="{9FA0CEE9-D788-7C4A-8071-679093AD68E2}" destId="{A79ACE88-7C2A-2441-B1C2-02C75D7432A1}" srcOrd="0" destOrd="0" presId="urn:microsoft.com/office/officeart/2005/8/layout/lProcess2"/>
    <dgm:cxn modelId="{037A6AE4-5073-B24C-94EF-0C82B20FDCA9}" type="presOf" srcId="{3A4BE1C2-D932-604C-855D-84BE7E18F444}" destId="{381757C6-D371-7D49-9ED0-F3E407B6CAB3}" srcOrd="0" destOrd="0" presId="urn:microsoft.com/office/officeart/2005/8/layout/lProcess2"/>
    <dgm:cxn modelId="{615CB6E5-AF2D-824C-981D-A180EA52B25A}" srcId="{7E206C07-BF6B-8642-91E8-A8991BBDCEA7}" destId="{73376F2F-AD6D-F04C-8175-82EFBA3078A9}" srcOrd="0" destOrd="0" parTransId="{A4A82B30-4798-A442-817A-E18C5059DDE1}" sibTransId="{03DDFDB0-17F0-7648-B1E1-C83E59CBA543}"/>
    <dgm:cxn modelId="{921290E6-2FC0-9D4F-9DF4-A2C8E7E9B1CE}" type="presOf" srcId="{7E206C07-BF6B-8642-91E8-A8991BBDCEA7}" destId="{A12F075C-021F-A140-8987-027CF9D92614}" srcOrd="0" destOrd="0" presId="urn:microsoft.com/office/officeart/2005/8/layout/lProcess2"/>
    <dgm:cxn modelId="{05AE64EA-AF36-2E4A-A512-C2AB668588FA}" type="presOf" srcId="{C2DEFBFE-FA74-DB42-97D3-505608D94BF1}" destId="{DF69C42A-AED6-7544-BF9A-D9EF35A780F8}" srcOrd="1" destOrd="0" presId="urn:microsoft.com/office/officeart/2005/8/layout/lProcess2"/>
    <dgm:cxn modelId="{E70ACCEA-B853-5B48-8E13-43EEBBAFAE78}" srcId="{C2DEFBFE-FA74-DB42-97D3-505608D94BF1}" destId="{1B28A755-22AC-C043-AEC5-5029820D594E}" srcOrd="0" destOrd="0" parTransId="{D7542611-B251-4D4F-9EC8-DC4CCE9BBC07}" sibTransId="{56E67D6C-0565-8E4A-9203-D85B0B938D54}"/>
    <dgm:cxn modelId="{4E8064FB-7C2F-F24C-8634-18054B99739F}" type="presOf" srcId="{CBC9C80A-9E43-E14F-BE5D-5D28BF6E9CD1}" destId="{ADE916D5-04A7-4E4A-9E3C-084D5528CC23}" srcOrd="0" destOrd="0" presId="urn:microsoft.com/office/officeart/2005/8/layout/lProcess2"/>
    <dgm:cxn modelId="{6C880B7A-E557-6240-8A66-2D5B165C1E8C}" type="presParOf" srcId="{F71675BC-2728-3243-ADE3-A3045ABF15E2}" destId="{09C7CC3B-BDD4-804C-A36B-79C9432DA8F9}" srcOrd="0" destOrd="0" presId="urn:microsoft.com/office/officeart/2005/8/layout/lProcess2"/>
    <dgm:cxn modelId="{2D9EF81C-F6AC-6F4F-9FB2-D6F326FE2BF8}" type="presParOf" srcId="{09C7CC3B-BDD4-804C-A36B-79C9432DA8F9}" destId="{BB8D87FB-D794-D242-857A-92EFD1176871}" srcOrd="0" destOrd="0" presId="urn:microsoft.com/office/officeart/2005/8/layout/lProcess2"/>
    <dgm:cxn modelId="{19DBD9EF-7759-A643-A7C8-439DE3442710}" type="presParOf" srcId="{09C7CC3B-BDD4-804C-A36B-79C9432DA8F9}" destId="{DF69C42A-AED6-7544-BF9A-D9EF35A780F8}" srcOrd="1" destOrd="0" presId="urn:microsoft.com/office/officeart/2005/8/layout/lProcess2"/>
    <dgm:cxn modelId="{A036DC2A-98DC-D54F-B402-ADEDF2FAE09A}" type="presParOf" srcId="{09C7CC3B-BDD4-804C-A36B-79C9432DA8F9}" destId="{9651577E-B81E-504E-9440-DE7C8821B45A}" srcOrd="2" destOrd="0" presId="urn:microsoft.com/office/officeart/2005/8/layout/lProcess2"/>
    <dgm:cxn modelId="{58981665-FF63-9845-BCBD-A7CF0FC8D43F}" type="presParOf" srcId="{9651577E-B81E-504E-9440-DE7C8821B45A}" destId="{212BDD65-A4CB-F143-A3E5-7CCE9AA305C0}" srcOrd="0" destOrd="0" presId="urn:microsoft.com/office/officeart/2005/8/layout/lProcess2"/>
    <dgm:cxn modelId="{227C771C-34C5-1A48-A403-E56241CB2D62}" type="presParOf" srcId="{212BDD65-A4CB-F143-A3E5-7CCE9AA305C0}" destId="{DF1E5157-BE98-9541-8295-B286AFF3EABF}" srcOrd="0" destOrd="0" presId="urn:microsoft.com/office/officeart/2005/8/layout/lProcess2"/>
    <dgm:cxn modelId="{2C11AA86-3161-C342-BED9-C4697D8DA2C8}" type="presParOf" srcId="{212BDD65-A4CB-F143-A3E5-7CCE9AA305C0}" destId="{D79D36D1-8F8A-B24D-87A1-2DB1DBD58A06}" srcOrd="1" destOrd="0" presId="urn:microsoft.com/office/officeart/2005/8/layout/lProcess2"/>
    <dgm:cxn modelId="{35A97D55-3D5A-8547-9772-C0D0A18099B6}" type="presParOf" srcId="{212BDD65-A4CB-F143-A3E5-7CCE9AA305C0}" destId="{ADE916D5-04A7-4E4A-9E3C-084D5528CC23}" srcOrd="2" destOrd="0" presId="urn:microsoft.com/office/officeart/2005/8/layout/lProcess2"/>
    <dgm:cxn modelId="{2AF1CBA4-5566-124C-B051-71AC9988D930}" type="presParOf" srcId="{212BDD65-A4CB-F143-A3E5-7CCE9AA305C0}" destId="{F91F557D-EFA9-5248-8DFF-E5D3759DA572}" srcOrd="3" destOrd="0" presId="urn:microsoft.com/office/officeart/2005/8/layout/lProcess2"/>
    <dgm:cxn modelId="{8261DBAB-316D-7847-885B-5D76F8ECB073}" type="presParOf" srcId="{212BDD65-A4CB-F143-A3E5-7CCE9AA305C0}" destId="{A79ACE88-7C2A-2441-B1C2-02C75D7432A1}" srcOrd="4" destOrd="0" presId="urn:microsoft.com/office/officeart/2005/8/layout/lProcess2"/>
    <dgm:cxn modelId="{5AE29569-6091-4B43-BAEE-3E13918F77D5}" type="presParOf" srcId="{212BDD65-A4CB-F143-A3E5-7CCE9AA305C0}" destId="{EFD26AC1-9A19-0042-A982-067B5A48726A}" srcOrd="5" destOrd="0" presId="urn:microsoft.com/office/officeart/2005/8/layout/lProcess2"/>
    <dgm:cxn modelId="{9AF7842E-67CD-CA49-A8D9-B02E9A387200}" type="presParOf" srcId="{212BDD65-A4CB-F143-A3E5-7CCE9AA305C0}" destId="{63D11AF9-22D6-6144-B8BB-720A6BC0301A}" srcOrd="6" destOrd="0" presId="urn:microsoft.com/office/officeart/2005/8/layout/lProcess2"/>
    <dgm:cxn modelId="{D3FEFB25-B761-4F4D-9C84-589CDCD72717}" type="presParOf" srcId="{212BDD65-A4CB-F143-A3E5-7CCE9AA305C0}" destId="{60F82BEC-43B8-7249-A9C6-602132CF3B31}" srcOrd="7" destOrd="0" presId="urn:microsoft.com/office/officeart/2005/8/layout/lProcess2"/>
    <dgm:cxn modelId="{1CCA5FB6-FB1E-174D-BBB5-3FA3EDE3B58F}" type="presParOf" srcId="{212BDD65-A4CB-F143-A3E5-7CCE9AA305C0}" destId="{56803377-F0C0-DE47-9C76-C2FF14D5FA6F}" srcOrd="8" destOrd="0" presId="urn:microsoft.com/office/officeart/2005/8/layout/lProcess2"/>
    <dgm:cxn modelId="{355FF4A0-EADD-1949-8EA1-3F9A06860C58}" type="presParOf" srcId="{F71675BC-2728-3243-ADE3-A3045ABF15E2}" destId="{CFDE7218-7D17-8A42-A9CA-7176CD645BA2}" srcOrd="1" destOrd="0" presId="urn:microsoft.com/office/officeart/2005/8/layout/lProcess2"/>
    <dgm:cxn modelId="{96A7387B-B12F-324D-BB0F-AE3CA7FA4B24}" type="presParOf" srcId="{F71675BC-2728-3243-ADE3-A3045ABF15E2}" destId="{4F720D44-0430-6640-B1B7-6910E4EBADBC}" srcOrd="2" destOrd="0" presId="urn:microsoft.com/office/officeart/2005/8/layout/lProcess2"/>
    <dgm:cxn modelId="{5449F816-486E-EE45-B2DD-49AE912283E7}" type="presParOf" srcId="{4F720D44-0430-6640-B1B7-6910E4EBADBC}" destId="{A12F075C-021F-A140-8987-027CF9D92614}" srcOrd="0" destOrd="0" presId="urn:microsoft.com/office/officeart/2005/8/layout/lProcess2"/>
    <dgm:cxn modelId="{336D4CFC-851F-9341-ABCA-6D68DC123C03}" type="presParOf" srcId="{4F720D44-0430-6640-B1B7-6910E4EBADBC}" destId="{A67A3D8C-5FAA-0B42-A472-DCD93871BD76}" srcOrd="1" destOrd="0" presId="urn:microsoft.com/office/officeart/2005/8/layout/lProcess2"/>
    <dgm:cxn modelId="{81125FFD-3690-B149-97CA-321B80209F26}" type="presParOf" srcId="{4F720D44-0430-6640-B1B7-6910E4EBADBC}" destId="{E6F467D4-161B-594F-ADAE-2FCD7EBD61D9}" srcOrd="2" destOrd="0" presId="urn:microsoft.com/office/officeart/2005/8/layout/lProcess2"/>
    <dgm:cxn modelId="{C4AC2904-9275-0E41-9716-8B217627DF49}" type="presParOf" srcId="{E6F467D4-161B-594F-ADAE-2FCD7EBD61D9}" destId="{EC95A348-38A0-6C43-8305-E4EF13C55292}" srcOrd="0" destOrd="0" presId="urn:microsoft.com/office/officeart/2005/8/layout/lProcess2"/>
    <dgm:cxn modelId="{2DAF79AE-6C20-614E-9D45-077DA77D874C}" type="presParOf" srcId="{EC95A348-38A0-6C43-8305-E4EF13C55292}" destId="{2F32FCA4-5D81-5C4F-9C76-FCAC6DA143D1}" srcOrd="0" destOrd="0" presId="urn:microsoft.com/office/officeart/2005/8/layout/lProcess2"/>
    <dgm:cxn modelId="{6F0EDB0E-5B00-CB45-99FD-9FBC21CDA90D}" type="presParOf" srcId="{EC95A348-38A0-6C43-8305-E4EF13C55292}" destId="{362D0EC3-E561-554C-ADA3-79E6B65429F8}" srcOrd="1" destOrd="0" presId="urn:microsoft.com/office/officeart/2005/8/layout/lProcess2"/>
    <dgm:cxn modelId="{A57C7167-DF49-FA4B-A69E-240D243DD181}" type="presParOf" srcId="{EC95A348-38A0-6C43-8305-E4EF13C55292}" destId="{381757C6-D371-7D49-9ED0-F3E407B6CAB3}" srcOrd="2" destOrd="0" presId="urn:microsoft.com/office/officeart/2005/8/layout/lProcess2"/>
    <dgm:cxn modelId="{19D285E2-077A-314E-B313-2583116E6DD1}" type="presParOf" srcId="{EC95A348-38A0-6C43-8305-E4EF13C55292}" destId="{66FB84C1-5873-704C-9498-9E694CC0230D}" srcOrd="3" destOrd="0" presId="urn:microsoft.com/office/officeart/2005/8/layout/lProcess2"/>
    <dgm:cxn modelId="{2005700F-F90B-7A45-BE35-07935E658589}" type="presParOf" srcId="{EC95A348-38A0-6C43-8305-E4EF13C55292}" destId="{2672FA24-6824-0E48-988C-9AD84A0C8161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839B-A6FF-0746-B101-884682C7AEBC}">
      <dsp:nvSpPr>
        <dsp:cNvPr id="0" name=""/>
        <dsp:cNvSpPr/>
      </dsp:nvSpPr>
      <dsp:spPr>
        <a:xfrm>
          <a:off x="0" y="0"/>
          <a:ext cx="1505292" cy="34099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MACHINE CODE IS FAST</a:t>
          </a:r>
        </a:p>
      </dsp:txBody>
      <dsp:txXfrm>
        <a:off x="0" y="0"/>
        <a:ext cx="1505292" cy="1022985"/>
      </dsp:txXfrm>
    </dsp:sp>
    <dsp:sp modelId="{CDC8B615-AC34-B944-B7E0-F365D96B6531}">
      <dsp:nvSpPr>
        <dsp:cNvPr id="0" name=""/>
        <dsp:cNvSpPr/>
      </dsp:nvSpPr>
      <dsp:spPr>
        <a:xfrm>
          <a:off x="150529" y="1023984"/>
          <a:ext cx="1204233" cy="102814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Optimized by compiler</a:t>
          </a:r>
        </a:p>
      </dsp:txBody>
      <dsp:txXfrm>
        <a:off x="180642" y="1054097"/>
        <a:ext cx="1144007" cy="967920"/>
      </dsp:txXfrm>
    </dsp:sp>
    <dsp:sp modelId="{D8725A48-7EED-1040-9192-67FA87741587}">
      <dsp:nvSpPr>
        <dsp:cNvPr id="0" name=""/>
        <dsp:cNvSpPr/>
      </dsp:nvSpPr>
      <dsp:spPr>
        <a:xfrm>
          <a:off x="150529" y="2210306"/>
          <a:ext cx="1204233" cy="102814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Ready to Run</a:t>
          </a:r>
        </a:p>
      </dsp:txBody>
      <dsp:txXfrm>
        <a:off x="180642" y="2240419"/>
        <a:ext cx="1144007" cy="9679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839B-A6FF-0746-B101-884682C7AEBC}">
      <dsp:nvSpPr>
        <dsp:cNvPr id="0" name=""/>
        <dsp:cNvSpPr/>
      </dsp:nvSpPr>
      <dsp:spPr>
        <a:xfrm>
          <a:off x="0" y="0"/>
          <a:ext cx="1505292" cy="34099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MACHINE CODE IS HARD TO WORK WITH</a:t>
          </a:r>
        </a:p>
      </dsp:txBody>
      <dsp:txXfrm>
        <a:off x="0" y="0"/>
        <a:ext cx="1505292" cy="1022985"/>
      </dsp:txXfrm>
    </dsp:sp>
    <dsp:sp modelId="{CDC8B615-AC34-B944-B7E0-F365D96B6531}">
      <dsp:nvSpPr>
        <dsp:cNvPr id="0" name=""/>
        <dsp:cNvSpPr/>
      </dsp:nvSpPr>
      <dsp:spPr>
        <a:xfrm>
          <a:off x="150529" y="1023984"/>
          <a:ext cx="1204233" cy="102814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Humans can’t read it</a:t>
          </a:r>
        </a:p>
      </dsp:txBody>
      <dsp:txXfrm>
        <a:off x="180642" y="1054097"/>
        <a:ext cx="1144007" cy="967920"/>
      </dsp:txXfrm>
    </dsp:sp>
    <dsp:sp modelId="{D8725A48-7EED-1040-9192-67FA87741587}">
      <dsp:nvSpPr>
        <dsp:cNvPr id="0" name=""/>
        <dsp:cNvSpPr/>
      </dsp:nvSpPr>
      <dsp:spPr>
        <a:xfrm>
          <a:off x="150529" y="2210306"/>
          <a:ext cx="1204233" cy="102814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Only compatible computers can run it</a:t>
          </a:r>
        </a:p>
      </dsp:txBody>
      <dsp:txXfrm>
        <a:off x="180642" y="2240419"/>
        <a:ext cx="1144007" cy="9679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839B-A6FF-0746-B101-884682C7AEBC}">
      <dsp:nvSpPr>
        <dsp:cNvPr id="0" name=""/>
        <dsp:cNvSpPr/>
      </dsp:nvSpPr>
      <dsp:spPr>
        <a:xfrm>
          <a:off x="0" y="0"/>
          <a:ext cx="1505292" cy="34099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SOURCE CODE IS SLOWER</a:t>
          </a:r>
        </a:p>
      </dsp:txBody>
      <dsp:txXfrm>
        <a:off x="0" y="0"/>
        <a:ext cx="1505292" cy="1022985"/>
      </dsp:txXfrm>
    </dsp:sp>
    <dsp:sp modelId="{CDC8B615-AC34-B944-B7E0-F365D96B6531}">
      <dsp:nvSpPr>
        <dsp:cNvPr id="0" name=""/>
        <dsp:cNvSpPr/>
      </dsp:nvSpPr>
      <dsp:spPr>
        <a:xfrm>
          <a:off x="150529" y="1023984"/>
          <a:ext cx="1204233" cy="102814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Not optimized</a:t>
          </a:r>
        </a:p>
      </dsp:txBody>
      <dsp:txXfrm>
        <a:off x="180642" y="1054097"/>
        <a:ext cx="1144007" cy="967920"/>
      </dsp:txXfrm>
    </dsp:sp>
    <dsp:sp modelId="{D8725A48-7EED-1040-9192-67FA87741587}">
      <dsp:nvSpPr>
        <dsp:cNvPr id="0" name=""/>
        <dsp:cNvSpPr/>
      </dsp:nvSpPr>
      <dsp:spPr>
        <a:xfrm>
          <a:off x="150529" y="2210306"/>
          <a:ext cx="1204233" cy="1028146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Need to interpret on the fly</a:t>
          </a:r>
        </a:p>
      </dsp:txBody>
      <dsp:txXfrm>
        <a:off x="180642" y="2240419"/>
        <a:ext cx="1144007" cy="9679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839B-A6FF-0746-B101-884682C7AEBC}">
      <dsp:nvSpPr>
        <dsp:cNvPr id="0" name=""/>
        <dsp:cNvSpPr/>
      </dsp:nvSpPr>
      <dsp:spPr>
        <a:xfrm>
          <a:off x="0" y="0"/>
          <a:ext cx="1505292" cy="34099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 CODE IS EASY TO WORK WITH</a:t>
          </a:r>
        </a:p>
      </dsp:txBody>
      <dsp:txXfrm>
        <a:off x="0" y="0"/>
        <a:ext cx="1505292" cy="1022985"/>
      </dsp:txXfrm>
    </dsp:sp>
    <dsp:sp modelId="{CDC8B615-AC34-B944-B7E0-F365D96B6531}">
      <dsp:nvSpPr>
        <dsp:cNvPr id="0" name=""/>
        <dsp:cNvSpPr/>
      </dsp:nvSpPr>
      <dsp:spPr>
        <a:xfrm>
          <a:off x="150529" y="1023984"/>
          <a:ext cx="1204233" cy="102814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Human readable</a:t>
          </a:r>
        </a:p>
      </dsp:txBody>
      <dsp:txXfrm>
        <a:off x="180642" y="1054097"/>
        <a:ext cx="1144007" cy="967920"/>
      </dsp:txXfrm>
    </dsp:sp>
    <dsp:sp modelId="{D8725A48-7EED-1040-9192-67FA87741587}">
      <dsp:nvSpPr>
        <dsp:cNvPr id="0" name=""/>
        <dsp:cNvSpPr/>
      </dsp:nvSpPr>
      <dsp:spPr>
        <a:xfrm>
          <a:off x="150529" y="2210306"/>
          <a:ext cx="1204233" cy="102814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anywhere</a:t>
          </a:r>
        </a:p>
      </dsp:txBody>
      <dsp:txXfrm>
        <a:off x="180642" y="2240419"/>
        <a:ext cx="1144007" cy="9679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839B-A6FF-0746-B101-884682C7AEBC}">
      <dsp:nvSpPr>
        <dsp:cNvPr id="0" name=""/>
        <dsp:cNvSpPr/>
      </dsp:nvSpPr>
      <dsp:spPr>
        <a:xfrm>
          <a:off x="0" y="0"/>
          <a:ext cx="1505292" cy="34099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JIT COMPILED CODE IS FAIRLY FAST</a:t>
          </a:r>
        </a:p>
      </dsp:txBody>
      <dsp:txXfrm>
        <a:off x="0" y="0"/>
        <a:ext cx="1505292" cy="1022985"/>
      </dsp:txXfrm>
    </dsp:sp>
    <dsp:sp modelId="{CDC8B615-AC34-B944-B7E0-F365D96B6531}">
      <dsp:nvSpPr>
        <dsp:cNvPr id="0" name=""/>
        <dsp:cNvSpPr/>
      </dsp:nvSpPr>
      <dsp:spPr>
        <a:xfrm>
          <a:off x="150529" y="1023984"/>
          <a:ext cx="1204233" cy="1028146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Some optimization</a:t>
          </a:r>
        </a:p>
      </dsp:txBody>
      <dsp:txXfrm>
        <a:off x="180642" y="1054097"/>
        <a:ext cx="1144007" cy="967920"/>
      </dsp:txXfrm>
    </dsp:sp>
    <dsp:sp modelId="{D8725A48-7EED-1040-9192-67FA87741587}">
      <dsp:nvSpPr>
        <dsp:cNvPr id="0" name=""/>
        <dsp:cNvSpPr/>
      </dsp:nvSpPr>
      <dsp:spPr>
        <a:xfrm>
          <a:off x="150529" y="2210306"/>
          <a:ext cx="1204233" cy="1028146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Need to compile on the fly</a:t>
          </a:r>
        </a:p>
      </dsp:txBody>
      <dsp:txXfrm>
        <a:off x="180642" y="2240419"/>
        <a:ext cx="1144007" cy="9679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839B-A6FF-0746-B101-884682C7AEBC}">
      <dsp:nvSpPr>
        <dsp:cNvPr id="0" name=""/>
        <dsp:cNvSpPr/>
      </dsp:nvSpPr>
      <dsp:spPr>
        <a:xfrm>
          <a:off x="0" y="0"/>
          <a:ext cx="1505292" cy="340995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 CODE IS EASY TO WORK WITH</a:t>
          </a:r>
        </a:p>
      </dsp:txBody>
      <dsp:txXfrm>
        <a:off x="0" y="0"/>
        <a:ext cx="1505292" cy="1022985"/>
      </dsp:txXfrm>
    </dsp:sp>
    <dsp:sp modelId="{CDC8B615-AC34-B944-B7E0-F365D96B6531}">
      <dsp:nvSpPr>
        <dsp:cNvPr id="0" name=""/>
        <dsp:cNvSpPr/>
      </dsp:nvSpPr>
      <dsp:spPr>
        <a:xfrm>
          <a:off x="150529" y="1023984"/>
          <a:ext cx="1204233" cy="102814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Human readable</a:t>
          </a:r>
        </a:p>
      </dsp:txBody>
      <dsp:txXfrm>
        <a:off x="180642" y="1054097"/>
        <a:ext cx="1144007" cy="967920"/>
      </dsp:txXfrm>
    </dsp:sp>
    <dsp:sp modelId="{D8725A48-7EED-1040-9192-67FA87741587}">
      <dsp:nvSpPr>
        <dsp:cNvPr id="0" name=""/>
        <dsp:cNvSpPr/>
      </dsp:nvSpPr>
      <dsp:spPr>
        <a:xfrm>
          <a:off x="150529" y="2210306"/>
          <a:ext cx="1204233" cy="102814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Run anywhere</a:t>
          </a:r>
        </a:p>
      </dsp:txBody>
      <dsp:txXfrm>
        <a:off x="180642" y="2240419"/>
        <a:ext cx="1144007" cy="9679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82090B-58E8-DC4A-BC32-C59BE19EE1AB}">
      <dsp:nvSpPr>
        <dsp:cNvPr id="0" name=""/>
        <dsp:cNvSpPr/>
      </dsp:nvSpPr>
      <dsp:spPr>
        <a:xfrm>
          <a:off x="3050" y="0"/>
          <a:ext cx="2934890" cy="30226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Python 2</a:t>
          </a:r>
        </a:p>
      </dsp:txBody>
      <dsp:txXfrm>
        <a:off x="3050" y="0"/>
        <a:ext cx="2934890" cy="906780"/>
      </dsp:txXfrm>
    </dsp:sp>
    <dsp:sp modelId="{036DA0D7-062D-C447-B06C-3C7E01754972}">
      <dsp:nvSpPr>
        <dsp:cNvPr id="0" name=""/>
        <dsp:cNvSpPr/>
      </dsp:nvSpPr>
      <dsp:spPr>
        <a:xfrm>
          <a:off x="296540" y="907665"/>
          <a:ext cx="2347912" cy="911355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OLDER</a:t>
          </a:r>
        </a:p>
      </dsp:txBody>
      <dsp:txXfrm>
        <a:off x="323233" y="934358"/>
        <a:ext cx="2294526" cy="857969"/>
      </dsp:txXfrm>
    </dsp:sp>
    <dsp:sp modelId="{EDA5008C-8341-3441-9A09-C41ACD16578F}">
      <dsp:nvSpPr>
        <dsp:cNvPr id="0" name=""/>
        <dsp:cNvSpPr/>
      </dsp:nvSpPr>
      <dsp:spPr>
        <a:xfrm>
          <a:off x="296540" y="1959229"/>
          <a:ext cx="2347912" cy="911355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Only use if necessary</a:t>
          </a:r>
        </a:p>
      </dsp:txBody>
      <dsp:txXfrm>
        <a:off x="323233" y="1985922"/>
        <a:ext cx="2294526" cy="857969"/>
      </dsp:txXfrm>
    </dsp:sp>
    <dsp:sp modelId="{88473C92-07F8-F44E-B695-17B3509D7FED}">
      <dsp:nvSpPr>
        <dsp:cNvPr id="0" name=""/>
        <dsp:cNvSpPr/>
      </dsp:nvSpPr>
      <dsp:spPr>
        <a:xfrm>
          <a:off x="3158058" y="0"/>
          <a:ext cx="2934890" cy="30226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200" kern="1200" dirty="0"/>
            <a:t>Python 3</a:t>
          </a:r>
        </a:p>
      </dsp:txBody>
      <dsp:txXfrm>
        <a:off x="3158058" y="0"/>
        <a:ext cx="2934890" cy="906780"/>
      </dsp:txXfrm>
    </dsp:sp>
    <dsp:sp modelId="{D2BDC468-CA9F-EB44-971B-CB34145DE829}">
      <dsp:nvSpPr>
        <dsp:cNvPr id="0" name=""/>
        <dsp:cNvSpPr/>
      </dsp:nvSpPr>
      <dsp:spPr>
        <a:xfrm>
          <a:off x="3451547" y="907665"/>
          <a:ext cx="2347912" cy="911355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MODERN</a:t>
          </a:r>
        </a:p>
      </dsp:txBody>
      <dsp:txXfrm>
        <a:off x="3478240" y="934358"/>
        <a:ext cx="2294526" cy="857969"/>
      </dsp:txXfrm>
    </dsp:sp>
    <dsp:sp modelId="{BE51C1C7-1D8B-B84C-9C26-9A2067193460}">
      <dsp:nvSpPr>
        <dsp:cNvPr id="0" name=""/>
        <dsp:cNvSpPr/>
      </dsp:nvSpPr>
      <dsp:spPr>
        <a:xfrm>
          <a:off x="3451547" y="1959229"/>
          <a:ext cx="2347912" cy="911355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Always use unless you have a good reason not to</a:t>
          </a:r>
        </a:p>
      </dsp:txBody>
      <dsp:txXfrm>
        <a:off x="3478240" y="1985922"/>
        <a:ext cx="2294526" cy="8579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D87FB-D794-D242-857A-92EFD1176871}">
      <dsp:nvSpPr>
        <dsp:cNvPr id="0" name=""/>
        <dsp:cNvSpPr/>
      </dsp:nvSpPr>
      <dsp:spPr>
        <a:xfrm>
          <a:off x="1004" y="0"/>
          <a:ext cx="2611933" cy="2438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Project A</a:t>
          </a:r>
        </a:p>
      </dsp:txBody>
      <dsp:txXfrm>
        <a:off x="1004" y="0"/>
        <a:ext cx="2611933" cy="731520"/>
      </dsp:txXfrm>
    </dsp:sp>
    <dsp:sp modelId="{DF1E5157-BE98-9541-8295-B286AFF3EABF}">
      <dsp:nvSpPr>
        <dsp:cNvPr id="0" name=""/>
        <dsp:cNvSpPr/>
      </dsp:nvSpPr>
      <dsp:spPr>
        <a:xfrm>
          <a:off x="262197" y="732234"/>
          <a:ext cx="2089546" cy="735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Python 3</a:t>
          </a:r>
        </a:p>
      </dsp:txBody>
      <dsp:txXfrm>
        <a:off x="283731" y="753768"/>
        <a:ext cx="2046478" cy="692142"/>
      </dsp:txXfrm>
    </dsp:sp>
    <dsp:sp modelId="{ADE916D5-04A7-4E4A-9E3C-084D5528CC23}">
      <dsp:nvSpPr>
        <dsp:cNvPr id="0" name=""/>
        <dsp:cNvSpPr/>
      </dsp:nvSpPr>
      <dsp:spPr>
        <a:xfrm>
          <a:off x="262197" y="1580554"/>
          <a:ext cx="2089546" cy="735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Numpy</a:t>
          </a:r>
          <a:r>
            <a:rPr lang="en-US" sz="2300" kern="1200" dirty="0"/>
            <a:t> 1.2</a:t>
          </a:r>
        </a:p>
      </dsp:txBody>
      <dsp:txXfrm>
        <a:off x="283731" y="1602088"/>
        <a:ext cx="2046478" cy="692142"/>
      </dsp:txXfrm>
    </dsp:sp>
    <dsp:sp modelId="{A12F075C-021F-A140-8987-027CF9D92614}">
      <dsp:nvSpPr>
        <dsp:cNvPr id="0" name=""/>
        <dsp:cNvSpPr/>
      </dsp:nvSpPr>
      <dsp:spPr>
        <a:xfrm>
          <a:off x="2808833" y="0"/>
          <a:ext cx="2611933" cy="2438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Project B</a:t>
          </a:r>
        </a:p>
      </dsp:txBody>
      <dsp:txXfrm>
        <a:off x="2808833" y="0"/>
        <a:ext cx="2611933" cy="731520"/>
      </dsp:txXfrm>
    </dsp:sp>
    <dsp:sp modelId="{2F32FCA4-5D81-5C4F-9C76-FCAC6DA143D1}">
      <dsp:nvSpPr>
        <dsp:cNvPr id="0" name=""/>
        <dsp:cNvSpPr/>
      </dsp:nvSpPr>
      <dsp:spPr>
        <a:xfrm>
          <a:off x="3070026" y="732234"/>
          <a:ext cx="2089546" cy="735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Python 3</a:t>
          </a:r>
        </a:p>
      </dsp:txBody>
      <dsp:txXfrm>
        <a:off x="3091560" y="753768"/>
        <a:ext cx="2046478" cy="692142"/>
      </dsp:txXfrm>
    </dsp:sp>
    <dsp:sp modelId="{381757C6-D371-7D49-9ED0-F3E407B6CAB3}">
      <dsp:nvSpPr>
        <dsp:cNvPr id="0" name=""/>
        <dsp:cNvSpPr/>
      </dsp:nvSpPr>
      <dsp:spPr>
        <a:xfrm>
          <a:off x="3070026" y="1580554"/>
          <a:ext cx="2089546" cy="735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Numpy</a:t>
          </a:r>
          <a:r>
            <a:rPr lang="en-US" sz="2300" kern="1200" dirty="0"/>
            <a:t> 1.1</a:t>
          </a:r>
        </a:p>
      </dsp:txBody>
      <dsp:txXfrm>
        <a:off x="3091560" y="1602088"/>
        <a:ext cx="2046478" cy="692142"/>
      </dsp:txXfrm>
    </dsp:sp>
    <dsp:sp modelId="{9E2D6FE8-90BC-5A49-9722-6FA63A2EF0F7}">
      <dsp:nvSpPr>
        <dsp:cNvPr id="0" name=""/>
        <dsp:cNvSpPr/>
      </dsp:nvSpPr>
      <dsp:spPr>
        <a:xfrm>
          <a:off x="5616661" y="0"/>
          <a:ext cx="2611933" cy="24384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Project C</a:t>
          </a:r>
        </a:p>
      </dsp:txBody>
      <dsp:txXfrm>
        <a:off x="5616661" y="0"/>
        <a:ext cx="2611933" cy="731520"/>
      </dsp:txXfrm>
    </dsp:sp>
    <dsp:sp modelId="{7F160C5F-5273-3B4C-9CFF-83396487F358}">
      <dsp:nvSpPr>
        <dsp:cNvPr id="0" name=""/>
        <dsp:cNvSpPr/>
      </dsp:nvSpPr>
      <dsp:spPr>
        <a:xfrm>
          <a:off x="5877855" y="732234"/>
          <a:ext cx="2089546" cy="735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Python 2</a:t>
          </a:r>
        </a:p>
      </dsp:txBody>
      <dsp:txXfrm>
        <a:off x="5899389" y="753768"/>
        <a:ext cx="2046478" cy="692142"/>
      </dsp:txXfrm>
    </dsp:sp>
    <dsp:sp modelId="{B5759EA6-E27A-6B4D-9313-4DDE6BBED82A}">
      <dsp:nvSpPr>
        <dsp:cNvPr id="0" name=""/>
        <dsp:cNvSpPr/>
      </dsp:nvSpPr>
      <dsp:spPr>
        <a:xfrm>
          <a:off x="5877855" y="1580554"/>
          <a:ext cx="2089546" cy="7352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Statsmodels</a:t>
          </a:r>
          <a:r>
            <a:rPr lang="en-US" sz="2300" kern="1200" dirty="0"/>
            <a:t> 0.1</a:t>
          </a:r>
        </a:p>
      </dsp:txBody>
      <dsp:txXfrm>
        <a:off x="5899389" y="1602088"/>
        <a:ext cx="2046478" cy="69214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D87FB-D794-D242-857A-92EFD1176871}">
      <dsp:nvSpPr>
        <dsp:cNvPr id="0" name=""/>
        <dsp:cNvSpPr/>
      </dsp:nvSpPr>
      <dsp:spPr>
        <a:xfrm>
          <a:off x="4118" y="0"/>
          <a:ext cx="3962102" cy="31242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Pros</a:t>
          </a:r>
        </a:p>
      </dsp:txBody>
      <dsp:txXfrm>
        <a:off x="4118" y="0"/>
        <a:ext cx="3962102" cy="937260"/>
      </dsp:txXfrm>
    </dsp:sp>
    <dsp:sp modelId="{DF1E5157-BE98-9541-8295-B286AFF3EABF}">
      <dsp:nvSpPr>
        <dsp:cNvPr id="0" name=""/>
        <dsp:cNvSpPr/>
      </dsp:nvSpPr>
      <dsp:spPr>
        <a:xfrm>
          <a:off x="400329" y="937851"/>
          <a:ext cx="3169681" cy="36142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Large ecosystem of data science packages</a:t>
          </a:r>
        </a:p>
      </dsp:txBody>
      <dsp:txXfrm>
        <a:off x="410915" y="948437"/>
        <a:ext cx="3148509" cy="340254"/>
      </dsp:txXfrm>
    </dsp:sp>
    <dsp:sp modelId="{ADE916D5-04A7-4E4A-9E3C-084D5528CC23}">
      <dsp:nvSpPr>
        <dsp:cNvPr id="0" name=""/>
        <dsp:cNvSpPr/>
      </dsp:nvSpPr>
      <dsp:spPr>
        <a:xfrm>
          <a:off x="400329" y="1354881"/>
          <a:ext cx="3169681" cy="36142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Widely used and actively developed</a:t>
          </a:r>
        </a:p>
      </dsp:txBody>
      <dsp:txXfrm>
        <a:off x="410915" y="1365467"/>
        <a:ext cx="3148509" cy="340254"/>
      </dsp:txXfrm>
    </dsp:sp>
    <dsp:sp modelId="{A79ACE88-7C2A-2441-B1C2-02C75D7432A1}">
      <dsp:nvSpPr>
        <dsp:cNvPr id="0" name=""/>
        <dsp:cNvSpPr/>
      </dsp:nvSpPr>
      <dsp:spPr>
        <a:xfrm>
          <a:off x="400329" y="1771911"/>
          <a:ext cx="3169681" cy="36142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Easy to read source code</a:t>
          </a:r>
        </a:p>
      </dsp:txBody>
      <dsp:txXfrm>
        <a:off x="410915" y="1782497"/>
        <a:ext cx="3148509" cy="340254"/>
      </dsp:txXfrm>
    </dsp:sp>
    <dsp:sp modelId="{63D11AF9-22D6-6144-B8BB-720A6BC0301A}">
      <dsp:nvSpPr>
        <dsp:cNvPr id="0" name=""/>
        <dsp:cNvSpPr/>
      </dsp:nvSpPr>
      <dsp:spPr>
        <a:xfrm>
          <a:off x="400329" y="2188942"/>
          <a:ext cx="3169681" cy="36142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Run anywhere</a:t>
          </a:r>
        </a:p>
      </dsp:txBody>
      <dsp:txXfrm>
        <a:off x="410915" y="2199528"/>
        <a:ext cx="3148509" cy="340254"/>
      </dsp:txXfrm>
    </dsp:sp>
    <dsp:sp modelId="{56803377-F0C0-DE47-9C76-C2FF14D5FA6F}">
      <dsp:nvSpPr>
        <dsp:cNvPr id="0" name=""/>
        <dsp:cNvSpPr/>
      </dsp:nvSpPr>
      <dsp:spPr>
        <a:xfrm>
          <a:off x="400329" y="2605972"/>
          <a:ext cx="3169681" cy="361426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Free open source code</a:t>
          </a:r>
        </a:p>
      </dsp:txBody>
      <dsp:txXfrm>
        <a:off x="410915" y="2616558"/>
        <a:ext cx="3148509" cy="340254"/>
      </dsp:txXfrm>
    </dsp:sp>
    <dsp:sp modelId="{A12F075C-021F-A140-8987-027CF9D92614}">
      <dsp:nvSpPr>
        <dsp:cNvPr id="0" name=""/>
        <dsp:cNvSpPr/>
      </dsp:nvSpPr>
      <dsp:spPr>
        <a:xfrm>
          <a:off x="4263378" y="0"/>
          <a:ext cx="3962102" cy="31242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Cons</a:t>
          </a:r>
        </a:p>
      </dsp:txBody>
      <dsp:txXfrm>
        <a:off x="4263378" y="0"/>
        <a:ext cx="3962102" cy="937260"/>
      </dsp:txXfrm>
    </dsp:sp>
    <dsp:sp modelId="{2F32FCA4-5D81-5C4F-9C76-FCAC6DA143D1}">
      <dsp:nvSpPr>
        <dsp:cNvPr id="0" name=""/>
        <dsp:cNvSpPr/>
      </dsp:nvSpPr>
      <dsp:spPr>
        <a:xfrm>
          <a:off x="4659589" y="937526"/>
          <a:ext cx="3169681" cy="613780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Open source code not always well validated</a:t>
          </a:r>
        </a:p>
      </dsp:txBody>
      <dsp:txXfrm>
        <a:off x="4677566" y="955503"/>
        <a:ext cx="3133727" cy="577826"/>
      </dsp:txXfrm>
    </dsp:sp>
    <dsp:sp modelId="{381757C6-D371-7D49-9ED0-F3E407B6CAB3}">
      <dsp:nvSpPr>
        <dsp:cNvPr id="0" name=""/>
        <dsp:cNvSpPr/>
      </dsp:nvSpPr>
      <dsp:spPr>
        <a:xfrm>
          <a:off x="4659589" y="1645734"/>
          <a:ext cx="3169681" cy="613780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Documentation often lacking</a:t>
          </a:r>
        </a:p>
      </dsp:txBody>
      <dsp:txXfrm>
        <a:off x="4677566" y="1663711"/>
        <a:ext cx="3133727" cy="577826"/>
      </dsp:txXfrm>
    </dsp:sp>
    <dsp:sp modelId="{2672FA24-6824-0E48-988C-9AD84A0C8161}">
      <dsp:nvSpPr>
        <dsp:cNvPr id="0" name=""/>
        <dsp:cNvSpPr/>
      </dsp:nvSpPr>
      <dsp:spPr>
        <a:xfrm>
          <a:off x="4659589" y="2353942"/>
          <a:ext cx="3169681" cy="613780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Interpreted code is slow (but there are often solutions some of which we will discuss)</a:t>
          </a:r>
        </a:p>
      </dsp:txBody>
      <dsp:txXfrm>
        <a:off x="4677566" y="2371919"/>
        <a:ext cx="3133727" cy="5778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1/11/22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01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6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5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1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image" Target="../media/image1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2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1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4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Introduction to Python, </a:t>
            </a:r>
            <a:r>
              <a:rPr lang="en-US" dirty="0" err="1"/>
              <a:t>conda</a:t>
            </a:r>
            <a:r>
              <a:rPr lang="en-US" dirty="0"/>
              <a:t> &amp;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653C-51B9-9549-A686-555DBB5E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Option #1.5</a:t>
            </a:r>
            <a:r>
              <a:rPr lang="en-US" dirty="0"/>
              <a:t>: Compile the code just in time (JIT) prior to running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1A9B3-E5D9-BB4C-8621-80C62A77A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6AA36-13D9-0842-810E-A9F0CA65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09750"/>
            <a:ext cx="7632700" cy="23749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494FE9-9049-F642-B87D-44EE24530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052831"/>
              </p:ext>
            </p:extLst>
          </p:nvPr>
        </p:nvGraphicFramePr>
        <p:xfrm>
          <a:off x="7169150" y="1447800"/>
          <a:ext cx="1505292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0018566-172D-D242-8690-15A2ECF14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343450"/>
              </p:ext>
            </p:extLst>
          </p:nvPr>
        </p:nvGraphicFramePr>
        <p:xfrm>
          <a:off x="457200" y="1447800"/>
          <a:ext cx="1505292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5A4AF098-D5EB-D84C-8291-D7197038B7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3581400" y="3849988"/>
            <a:ext cx="1670392" cy="76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10924-5EFD-A247-800D-EA1E07669C61}"/>
              </a:ext>
            </a:extLst>
          </p:cNvPr>
          <p:cNvSpPr txBox="1"/>
          <p:nvPr/>
        </p:nvSpPr>
        <p:spPr>
          <a:xfrm>
            <a:off x="3539976" y="4476750"/>
            <a:ext cx="17532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JIT compile</a:t>
            </a:r>
          </a:p>
        </p:txBody>
      </p:sp>
    </p:spTree>
    <p:extLst>
      <p:ext uri="{BB962C8B-B14F-4D97-AF65-F5344CB8AC3E}">
        <p14:creationId xmlns:p14="http://schemas.microsoft.com/office/powerpoint/2010/main" val="1894170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30ACB-332C-B849-A3A5-AAF063688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Anyone can create a compiler and/or interpreter for any programming language.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8999A-1815-E74F-AC46-30FCE47E1A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111F513F-7FCC-3D48-AACA-E95F24FFC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206608"/>
              </p:ext>
            </p:extLst>
          </p:nvPr>
        </p:nvGraphicFramePr>
        <p:xfrm>
          <a:off x="914400" y="1832916"/>
          <a:ext cx="7315200" cy="25746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2775460041"/>
                    </a:ext>
                  </a:extLst>
                </a:gridCol>
                <a:gridCol w="5394960">
                  <a:extLst>
                    <a:ext uri="{9D8B030D-6E8A-4147-A177-3AD203B41FA5}">
                      <a16:colId xmlns:a16="http://schemas.microsoft.com/office/drawing/2014/main" val="4032229230"/>
                    </a:ext>
                  </a:extLst>
                </a:gridCol>
              </a:tblGrid>
              <a:tr h="1111591">
                <a:tc>
                  <a:txBody>
                    <a:bodyPr/>
                    <a:lstStyle/>
                    <a:p>
                      <a:r>
                        <a:rPr lang="en-US" dirty="0"/>
                        <a:t>IN PRINCIPLE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programming language can be compiled or interpreted or some mix of the two.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7579280"/>
                  </a:ext>
                </a:extLst>
              </a:tr>
              <a:tr h="1111591">
                <a:tc>
                  <a:txBody>
                    <a:bodyPr/>
                    <a:lstStyle/>
                    <a:p>
                      <a:r>
                        <a:rPr lang="en-US" dirty="0"/>
                        <a:t>IN PRACTICE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Some languages are typically pre-compiled (e.g. C/C++) whereas others are typically interpreted (e.g. Python).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Most modern data analysis languages tend to avoid end user management of pre-compiled machine code.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6931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216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653C-51B9-9549-A686-555DBB5E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Python for data science is a mixture of interpreted and pre-compiled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1A9B3-E5D9-BB4C-8621-80C62A77A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6AA36-13D9-0842-810E-A9F0CA65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3419639"/>
            <a:ext cx="5111750" cy="15905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D9C396-2E25-6343-A291-36470875F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897" y="1571731"/>
            <a:ext cx="3429000" cy="1836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92C52-D8AF-5440-B2EE-FF1B6588259A}"/>
              </a:ext>
            </a:extLst>
          </p:cNvPr>
          <p:cNvSpPr txBox="1"/>
          <p:nvPr/>
        </p:nvSpPr>
        <p:spPr>
          <a:xfrm>
            <a:off x="1524000" y="3645753"/>
            <a:ext cx="914400" cy="830997"/>
          </a:xfrm>
          <a:prstGeom prst="rect">
            <a:avLst/>
          </a:prstGeom>
          <a:noFill/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YOUR</a:t>
            </a:r>
          </a:p>
          <a:p>
            <a:r>
              <a:rPr lang="en-US" b="1" dirty="0">
                <a:solidFill>
                  <a:srgbClr val="00B0F0"/>
                </a:solidFill>
              </a:rPr>
              <a:t>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54A23B-FC7D-DA4A-98F0-06775CAEED3D}"/>
              </a:ext>
            </a:extLst>
          </p:cNvPr>
          <p:cNvSpPr txBox="1"/>
          <p:nvPr/>
        </p:nvSpPr>
        <p:spPr>
          <a:xfrm>
            <a:off x="457200" y="1969353"/>
            <a:ext cx="1972131" cy="83099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OTHER CODE</a:t>
            </a:r>
          </a:p>
          <a:p>
            <a:r>
              <a:rPr lang="en-US" b="1" dirty="0"/>
              <a:t>YOU CAN USE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B5901-1EAC-B847-BF23-4C2D3B9F4CB0}"/>
              </a:ext>
            </a:extLst>
          </p:cNvPr>
          <p:cNvSpPr/>
          <p:nvPr/>
        </p:nvSpPr>
        <p:spPr>
          <a:xfrm>
            <a:off x="5436068" y="2638531"/>
            <a:ext cx="1080629" cy="685800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32B185-D636-2749-AF59-29AA5F26587B}"/>
              </a:ext>
            </a:extLst>
          </p:cNvPr>
          <p:cNvSpPr/>
          <p:nvPr/>
        </p:nvSpPr>
        <p:spPr>
          <a:xfrm rot="1114943">
            <a:off x="2960261" y="3598034"/>
            <a:ext cx="814623" cy="602813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1B3EEE-9071-204D-AE72-DDAAFFDE1C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38" b="24543"/>
          <a:stretch/>
        </p:blipFill>
        <p:spPr>
          <a:xfrm>
            <a:off x="2440279" y="1713901"/>
            <a:ext cx="1235115" cy="120015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189AA38-82B9-F94A-A95F-B107C8F8F32D}"/>
              </a:ext>
            </a:extLst>
          </p:cNvPr>
          <p:cNvSpPr/>
          <p:nvPr/>
        </p:nvSpPr>
        <p:spPr>
          <a:xfrm rot="1114943">
            <a:off x="2962140" y="1892296"/>
            <a:ext cx="814623" cy="602813"/>
          </a:xfrm>
          <a:prstGeom prst="rect">
            <a:avLst/>
          </a:prstGeom>
          <a:noFill/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03BFE742-9C13-7443-BA11-165D809F8165}"/>
              </a:ext>
            </a:extLst>
          </p:cNvPr>
          <p:cNvSpPr/>
          <p:nvPr/>
        </p:nvSpPr>
        <p:spPr>
          <a:xfrm rot="19993576">
            <a:off x="3818400" y="2533365"/>
            <a:ext cx="228600" cy="1246613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996146D4-8333-D644-98C2-B162E53F0F5B}"/>
              </a:ext>
            </a:extLst>
          </p:cNvPr>
          <p:cNvSpPr/>
          <p:nvPr/>
        </p:nvSpPr>
        <p:spPr>
          <a:xfrm rot="3665800">
            <a:off x="4830796" y="3017309"/>
            <a:ext cx="228600" cy="1147180"/>
          </a:xfrm>
          <a:prstGeom prst="downArrow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lus 17">
            <a:extLst>
              <a:ext uri="{FF2B5EF4-FFF2-40B4-BE49-F238E27FC236}">
                <a16:creationId xmlns:a16="http://schemas.microsoft.com/office/drawing/2014/main" id="{CAFCC578-5DCB-714B-B1A0-B2D696D647BE}"/>
              </a:ext>
            </a:extLst>
          </p:cNvPr>
          <p:cNvSpPr/>
          <p:nvPr/>
        </p:nvSpPr>
        <p:spPr>
          <a:xfrm>
            <a:off x="3924446" y="2208868"/>
            <a:ext cx="533400" cy="533400"/>
          </a:xfrm>
          <a:prstGeom prst="mathPlus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11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26E3-F078-D348-AD98-C3162CC1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flavor of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5B01D-CE65-0747-923C-4CDE2A624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55AF42-7C04-2D48-AC21-DA0933C79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27" y="3514565"/>
            <a:ext cx="3144873" cy="12838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601611-B0FA-C549-BDB1-266B57DD93EE}"/>
              </a:ext>
            </a:extLst>
          </p:cNvPr>
          <p:cNvSpPr txBox="1"/>
          <p:nvPr/>
        </p:nvSpPr>
        <p:spPr>
          <a:xfrm>
            <a:off x="5562600" y="3987219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and more…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0120DB-F9D0-9642-A825-F78F90C971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5"/>
          <a:stretch/>
        </p:blipFill>
        <p:spPr>
          <a:xfrm>
            <a:off x="2140725" y="1340754"/>
            <a:ext cx="4156075" cy="1590511"/>
          </a:xfrm>
          <a:prstGeom prst="rect">
            <a:avLst/>
          </a:prstGeom>
        </p:spPr>
      </p:pic>
      <p:sp>
        <p:nvSpPr>
          <p:cNvPr id="11" name="Up Arrow 10">
            <a:extLst>
              <a:ext uri="{FF2B5EF4-FFF2-40B4-BE49-F238E27FC236}">
                <a16:creationId xmlns:a16="http://schemas.microsoft.com/office/drawing/2014/main" id="{CAE1E8EA-8C28-DE4E-AB74-2B9AB36BC9FD}"/>
              </a:ext>
            </a:extLst>
          </p:cNvPr>
          <p:cNvSpPr/>
          <p:nvPr/>
        </p:nvSpPr>
        <p:spPr>
          <a:xfrm>
            <a:off x="3789524" y="2864296"/>
            <a:ext cx="228600" cy="48099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47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26E3-F078-D348-AD98-C3162CC1B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flavor of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5B01D-CE65-0747-923C-4CDE2A6247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DEF884-EE18-4944-BE9D-48A5B02FB9E9}"/>
              </a:ext>
            </a:extLst>
          </p:cNvPr>
          <p:cNvSpPr txBox="1"/>
          <p:nvPr/>
        </p:nvSpPr>
        <p:spPr>
          <a:xfrm>
            <a:off x="914486" y="4226658"/>
            <a:ext cx="62483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We’ll be using the standard version of Python distributed by </a:t>
            </a:r>
            <a:r>
              <a:rPr lang="en-US" sz="1600" dirty="0" err="1"/>
              <a:t>Conda</a:t>
            </a:r>
            <a:r>
              <a:rPr lang="en-US" sz="1600" dirty="0"/>
              <a:t>.</a:t>
            </a:r>
          </a:p>
          <a:p>
            <a:pPr algn="ctr"/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But you could use whatever you want.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78926A5-6686-9546-8365-205D59B97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399" y="3363063"/>
            <a:ext cx="1212850" cy="9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87B31D0-1AB6-1E43-96AF-156889E717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95"/>
          <a:stretch/>
        </p:blipFill>
        <p:spPr>
          <a:xfrm>
            <a:off x="2140725" y="1340754"/>
            <a:ext cx="4156075" cy="1590511"/>
          </a:xfrm>
          <a:prstGeom prst="rect">
            <a:avLst/>
          </a:prstGeom>
        </p:spPr>
      </p:pic>
      <p:sp>
        <p:nvSpPr>
          <p:cNvPr id="13" name="Up Arrow 12">
            <a:extLst>
              <a:ext uri="{FF2B5EF4-FFF2-40B4-BE49-F238E27FC236}">
                <a16:creationId xmlns:a16="http://schemas.microsoft.com/office/drawing/2014/main" id="{569012DA-3977-8B4A-987C-ED72FC041F4F}"/>
              </a:ext>
            </a:extLst>
          </p:cNvPr>
          <p:cNvSpPr/>
          <p:nvPr/>
        </p:nvSpPr>
        <p:spPr>
          <a:xfrm>
            <a:off x="3789524" y="2864296"/>
            <a:ext cx="228600" cy="48099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78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065B-4832-7E4B-AD91-A266A293E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version of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23E4D-39C7-B744-9E1B-1AFE498BE2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29C984-01BF-EE49-A2CF-B44AEE0E74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8292365"/>
              </p:ext>
            </p:extLst>
          </p:nvPr>
        </p:nvGraphicFramePr>
        <p:xfrm>
          <a:off x="1524000" y="1581150"/>
          <a:ext cx="6096000" cy="302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809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92C5-D415-6546-9C5B-3F556A9C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data science package ecosystem!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4408F-3E88-F546-B5FB-172C6C7D3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A5F31-C7AA-7945-8A33-696FA5C1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6999"/>
            <a:ext cx="7620000" cy="386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B218D-F0B8-4F49-A1BC-297212BB6646}"/>
              </a:ext>
            </a:extLst>
          </p:cNvPr>
          <p:cNvSpPr txBox="1"/>
          <p:nvPr/>
        </p:nvSpPr>
        <p:spPr>
          <a:xfrm>
            <a:off x="7319596" y="1657350"/>
            <a:ext cx="136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718805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packages is NOT for humans.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7D0085-92AE-644A-AB6C-20E945983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537749"/>
            <a:ext cx="8229600" cy="33634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1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5CB9-E6CD-974F-BA92-F8975320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4267200" cy="286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8139C-86D3-164F-AB25-7AFC9EAC4645}"/>
              </a:ext>
            </a:extLst>
          </p:cNvPr>
          <p:cNvSpPr txBox="1"/>
          <p:nvPr/>
        </p:nvSpPr>
        <p:spPr>
          <a:xfrm>
            <a:off x="457200" y="4398317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Download and install </a:t>
            </a:r>
            <a:r>
              <a:rPr lang="en-US" sz="1200" dirty="0" err="1"/>
              <a:t>Miniconda</a:t>
            </a:r>
            <a:r>
              <a:rPr lang="en-US" sz="1200" dirty="0"/>
              <a:t> from </a:t>
            </a:r>
            <a:r>
              <a:rPr lang="en-US" sz="1200" dirty="0">
                <a:hlinkClick r:id="rId3"/>
              </a:rPr>
              <a:t>https://docs.conda.io/en/latest/miniconda.html</a:t>
            </a:r>
            <a:r>
              <a:rPr lang="en-US" sz="1200" dirty="0"/>
              <a:t>.</a:t>
            </a:r>
          </a:p>
          <a:p>
            <a:r>
              <a:rPr lang="en-US" sz="1200" dirty="0"/>
              <a:t>Choose the latest version of Python 3.</a:t>
            </a:r>
          </a:p>
        </p:txBody>
      </p:sp>
    </p:spTree>
    <p:extLst>
      <p:ext uri="{BB962C8B-B14F-4D97-AF65-F5344CB8AC3E}">
        <p14:creationId xmlns:p14="http://schemas.microsoft.com/office/powerpoint/2010/main" val="219178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6DA1EC-4ED3-8345-B44B-387B20E67D05}"/>
              </a:ext>
            </a:extLst>
          </p:cNvPr>
          <p:cNvSpPr txBox="1"/>
          <p:nvPr/>
        </p:nvSpPr>
        <p:spPr>
          <a:xfrm>
            <a:off x="1524000" y="2751242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numpy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861CCB-AAAD-D143-8ACB-93182BD105AA}"/>
              </a:ext>
            </a:extLst>
          </p:cNvPr>
          <p:cNvSpPr txBox="1"/>
          <p:nvPr/>
        </p:nvSpPr>
        <p:spPr>
          <a:xfrm>
            <a:off x="1524000" y="3874706"/>
            <a:ext cx="4998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 </a:t>
            </a:r>
            <a:r>
              <a:rPr lang="en-US" sz="1600" dirty="0" err="1">
                <a:latin typeface="Courier" pitchFamily="2" charset="0"/>
              </a:rPr>
              <a:t>jupyterlab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1524000" y="158106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--help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2057400" y="2013755"/>
            <a:ext cx="29594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Get a list of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commands.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62247F-9024-D941-B1E9-0BD084B4B089}"/>
              </a:ext>
            </a:extLst>
          </p:cNvPr>
          <p:cNvSpPr txBox="1"/>
          <p:nvPr/>
        </p:nvSpPr>
        <p:spPr>
          <a:xfrm>
            <a:off x="2057399" y="3183929"/>
            <a:ext cx="26260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Install the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numpy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package.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CA50E-6D1A-2849-8F80-ED7A7DC35B46}"/>
              </a:ext>
            </a:extLst>
          </p:cNvPr>
          <p:cNvSpPr txBox="1"/>
          <p:nvPr/>
        </p:nvSpPr>
        <p:spPr>
          <a:xfrm>
            <a:off x="2057399" y="4307391"/>
            <a:ext cx="5593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Install the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package from the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-forge channel.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04950"/>
            <a:ext cx="830480" cy="830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CF8A4A-FCC1-244C-9A52-EBE09118A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75124"/>
            <a:ext cx="830480" cy="8304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EF0AF4-0D1B-C04E-9318-E92293B4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798588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79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Programming: Part of a modern scientist’s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E3E0-0D31-A541-A24D-6E610BFD1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BDCB6-E10A-4347-9AD8-6450B27AB2E0}"/>
              </a:ext>
            </a:extLst>
          </p:cNvPr>
          <p:cNvGrpSpPr/>
          <p:nvPr/>
        </p:nvGrpSpPr>
        <p:grpSpPr>
          <a:xfrm>
            <a:off x="1295400" y="1428184"/>
            <a:ext cx="6553200" cy="3339966"/>
            <a:chOff x="577031" y="953093"/>
            <a:chExt cx="11101028" cy="5657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D55F7E-2076-6347-ADB5-6687029D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31" y="1073266"/>
              <a:ext cx="2857500" cy="2882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54640-116B-0B46-9525-E5DB906FC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68"/>
            <a:stretch/>
          </p:blipFill>
          <p:spPr>
            <a:xfrm>
              <a:off x="3890300" y="953093"/>
              <a:ext cx="2953053" cy="29831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DB8D58-4EE1-7B4F-BF08-1FAB7787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559" y="1073266"/>
              <a:ext cx="4000500" cy="2819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8C333-B1BE-074E-96EF-D9AFF312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284" y="4129804"/>
              <a:ext cx="2192389" cy="24811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AC83A0-3ABB-B54C-9CD3-9287623C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031" y="4037012"/>
              <a:ext cx="3098800" cy="250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1EF913-D8B7-1F41-913F-3CCF284F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137" y="4134447"/>
              <a:ext cx="3022600" cy="247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B48BAE-9256-9440-A180-99B504975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0201" y="4106310"/>
              <a:ext cx="2567858" cy="2036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6E-826F-5340-BBAE-1302F0D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0E2D9E-245C-EE46-AAC1-E1EA4A1B7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8600308"/>
              </p:ext>
            </p:extLst>
          </p:nvPr>
        </p:nvGraphicFramePr>
        <p:xfrm>
          <a:off x="457200" y="1504950"/>
          <a:ext cx="82296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611F-0EA8-674F-B183-70C15411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BA6A86-A8BA-0647-AA90-E884E21AF738}"/>
              </a:ext>
            </a:extLst>
          </p:cNvPr>
          <p:cNvSpPr txBox="1"/>
          <p:nvPr/>
        </p:nvSpPr>
        <p:spPr>
          <a:xfrm>
            <a:off x="457200" y="419762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Keep it simple - You can ignore environments for the most part in this course.</a:t>
            </a:r>
          </a:p>
          <a:p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But keep them in mind for your actual projects later.</a:t>
            </a:r>
          </a:p>
        </p:txBody>
      </p:sp>
    </p:spTree>
    <p:extLst>
      <p:ext uri="{BB962C8B-B14F-4D97-AF65-F5344CB8AC3E}">
        <p14:creationId xmlns:p14="http://schemas.microsoft.com/office/powerpoint/2010/main" val="1017052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6E-826F-5340-BBAE-1302F0D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Python for data science?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10E2D9E-245C-EE46-AAC1-E1EA4A1B7A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423284"/>
              </p:ext>
            </p:extLst>
          </p:nvPr>
        </p:nvGraphicFramePr>
        <p:xfrm>
          <a:off x="457200" y="1504950"/>
          <a:ext cx="8229600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611F-0EA8-674F-B183-70C15411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834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3D89-37E6-2447-9750-BC16C384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alternatives to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1C471-9171-A845-BF73-211E7B412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504BBB-0F3F-6847-B046-E15948EE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62" y="2388670"/>
            <a:ext cx="1144871" cy="8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TLAB-Logo - thinkRF">
            <a:extLst>
              <a:ext uri="{FF2B5EF4-FFF2-40B4-BE49-F238E27FC236}">
                <a16:creationId xmlns:a16="http://schemas.microsoft.com/office/drawing/2014/main" id="{E694929B-6278-F644-B20D-EB08A562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95" y="2343150"/>
            <a:ext cx="2586609" cy="9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4EABE-260F-A245-9BC3-29CDF492B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4192"/>
            <a:ext cx="1371600" cy="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5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9F89E-E9B7-5640-9EDB-57CD3B835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B99C52-3427-CD49-B2E7-C45F8728A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CA7B27-88DE-1044-A738-595F19360E1B}"/>
              </a:ext>
            </a:extLst>
          </p:cNvPr>
          <p:cNvSpPr txBox="1"/>
          <p:nvPr/>
        </p:nvSpPr>
        <p:spPr>
          <a:xfrm>
            <a:off x="1524000" y="2357999"/>
            <a:ext cx="4998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 </a:t>
            </a:r>
            <a:r>
              <a:rPr lang="en-US" sz="1600" dirty="0" err="1">
                <a:latin typeface="Courier" pitchFamily="2" charset="0"/>
              </a:rPr>
              <a:t>jupyterlab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DB923A-E7D5-FC44-9E40-6FFA05180B4B}"/>
              </a:ext>
            </a:extLst>
          </p:cNvPr>
          <p:cNvSpPr txBox="1"/>
          <p:nvPr/>
        </p:nvSpPr>
        <p:spPr>
          <a:xfrm>
            <a:off x="2057399" y="2790684"/>
            <a:ext cx="5593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Install the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 package from the </a:t>
            </a:r>
            <a:r>
              <a:rPr lang="en-US" sz="1600" dirty="0" err="1">
                <a:solidFill>
                  <a:schemeClr val="bg1">
                    <a:lumMod val="6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-forge channel.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48BA89-DB19-024E-A2A2-EEEC5CA10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281881"/>
            <a:ext cx="830480" cy="830480"/>
          </a:xfrm>
          <a:prstGeom prst="rect">
            <a:avLst/>
          </a:prstGeom>
        </p:spPr>
      </p:pic>
      <p:pic>
        <p:nvPicPr>
          <p:cNvPr id="2050" name="Picture 2" descr="JupyterLab 3.0">
            <a:extLst>
              <a:ext uri="{FF2B5EF4-FFF2-40B4-BE49-F238E27FC236}">
                <a16:creationId xmlns:a16="http://schemas.microsoft.com/office/drawing/2014/main" id="{8D1DC081-9FDD-1445-94E2-832E5B1E9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6450" y="3515014"/>
            <a:ext cx="2451100" cy="11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52EF6A-4BC6-2248-9BB2-BA4A3FE6C2F6}"/>
              </a:ext>
            </a:extLst>
          </p:cNvPr>
          <p:cNvSpPr txBox="1"/>
          <p:nvPr/>
        </p:nvSpPr>
        <p:spPr>
          <a:xfrm>
            <a:off x="609600" y="1557321"/>
            <a:ext cx="807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user interface for writing and running code.</a:t>
            </a:r>
          </a:p>
        </p:txBody>
      </p:sp>
    </p:spTree>
    <p:extLst>
      <p:ext uri="{BB962C8B-B14F-4D97-AF65-F5344CB8AC3E}">
        <p14:creationId xmlns:p14="http://schemas.microsoft.com/office/powerpoint/2010/main" val="2810553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6E-826F-5340-BBAE-1302F0D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DD5FEDD-4A42-514D-93A3-551E9380AB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77" b="8889"/>
          <a:stretch/>
        </p:blipFill>
        <p:spPr>
          <a:xfrm>
            <a:off x="1447800" y="2419350"/>
            <a:ext cx="6096000" cy="2514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611F-0EA8-674F-B183-70C15411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4" descr="Python Hosting in the Jelastic Cloud:Get Your DjangoCMS Up ...">
            <a:extLst>
              <a:ext uri="{FF2B5EF4-FFF2-40B4-BE49-F238E27FC236}">
                <a16:creationId xmlns:a16="http://schemas.microsoft.com/office/drawing/2014/main" id="{1067E12A-8CA8-D549-9D68-7F642FC04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639186"/>
            <a:ext cx="685800" cy="51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C8D60A-E9B4-3D4D-AE8F-654F30168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333" y="1867735"/>
            <a:ext cx="557838" cy="43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LAB-Logo - thinkRF">
            <a:extLst>
              <a:ext uri="{FF2B5EF4-FFF2-40B4-BE49-F238E27FC236}">
                <a16:creationId xmlns:a16="http://schemas.microsoft.com/office/drawing/2014/main" id="{96DA211D-30B0-5C45-AD52-0D62C3CA6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394" y="2228850"/>
            <a:ext cx="1212850" cy="45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3329EBF-2FDA-294B-BEA8-EC8A99394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46" y="2751356"/>
            <a:ext cx="623887" cy="403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3BBB06-9EDD-A244-A545-3ABA0DA7E432}"/>
              </a:ext>
            </a:extLst>
          </p:cNvPr>
          <p:cNvSpPr txBox="1"/>
          <p:nvPr/>
        </p:nvSpPr>
        <p:spPr>
          <a:xfrm>
            <a:off x="1524000" y="1581068"/>
            <a:ext cx="15424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jupyter</a:t>
            </a:r>
            <a:r>
              <a:rPr lang="en-US" sz="1600" dirty="0">
                <a:latin typeface="Courier" pitchFamily="2" charset="0"/>
              </a:rPr>
              <a:t>-lab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ADD7E5-48C0-814D-BB22-4895343438AC}"/>
              </a:ext>
            </a:extLst>
          </p:cNvPr>
          <p:cNvSpPr txBox="1"/>
          <p:nvPr/>
        </p:nvSpPr>
        <p:spPr>
          <a:xfrm>
            <a:off x="3352800" y="1367950"/>
            <a:ext cx="16930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Starts the server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990C79C-4F7F-5C4A-934E-7C4B58C857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04950"/>
            <a:ext cx="830480" cy="830480"/>
          </a:xfrm>
          <a:prstGeom prst="rect">
            <a:avLst/>
          </a:prstGeom>
        </p:spPr>
      </p:pic>
      <p:sp>
        <p:nvSpPr>
          <p:cNvPr id="8" name="Bent Arrow 7">
            <a:extLst>
              <a:ext uri="{FF2B5EF4-FFF2-40B4-BE49-F238E27FC236}">
                <a16:creationId xmlns:a16="http://schemas.microsoft.com/office/drawing/2014/main" id="{5A674368-046D-9C49-8017-8D3D4F44FF59}"/>
              </a:ext>
            </a:extLst>
          </p:cNvPr>
          <p:cNvSpPr/>
          <p:nvPr/>
        </p:nvSpPr>
        <p:spPr>
          <a:xfrm rot="5400000">
            <a:off x="3447969" y="1505671"/>
            <a:ext cx="1181100" cy="1636858"/>
          </a:xfrm>
          <a:prstGeom prst="bentArrow">
            <a:avLst>
              <a:gd name="adj1" fmla="val 3462"/>
              <a:gd name="adj2" fmla="val 7308"/>
              <a:gd name="adj3" fmla="val 15000"/>
              <a:gd name="adj4" fmla="val 445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7BEFCD-3E26-4443-8F34-9D507689FCE3}"/>
              </a:ext>
            </a:extLst>
          </p:cNvPr>
          <p:cNvSpPr txBox="1"/>
          <p:nvPr/>
        </p:nvSpPr>
        <p:spPr>
          <a:xfrm>
            <a:off x="5638800" y="1371600"/>
            <a:ext cx="30416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You select a kernel (interpreter)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A5FDD6-7A8B-314F-93AF-30F5DFD3A339}"/>
              </a:ext>
            </a:extLst>
          </p:cNvPr>
          <p:cNvSpPr txBox="1"/>
          <p:nvPr/>
        </p:nvSpPr>
        <p:spPr>
          <a:xfrm>
            <a:off x="7050716" y="3270702"/>
            <a:ext cx="9861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and more…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E7197A34-63F9-5040-BFAF-B8D50CA922CA}"/>
              </a:ext>
            </a:extLst>
          </p:cNvPr>
          <p:cNvSpPr/>
          <p:nvPr/>
        </p:nvSpPr>
        <p:spPr>
          <a:xfrm rot="5400000">
            <a:off x="2851082" y="2108133"/>
            <a:ext cx="1181100" cy="431934"/>
          </a:xfrm>
          <a:prstGeom prst="bentArrow">
            <a:avLst>
              <a:gd name="adj1" fmla="val 9569"/>
              <a:gd name="adj2" fmla="val 20539"/>
              <a:gd name="adj3" fmla="val 41463"/>
              <a:gd name="adj4" fmla="val 44519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529023-E588-1348-9502-113BF19F2CC4}"/>
              </a:ext>
            </a:extLst>
          </p:cNvPr>
          <p:cNvSpPr txBox="1"/>
          <p:nvPr/>
        </p:nvSpPr>
        <p:spPr>
          <a:xfrm>
            <a:off x="1787720" y="1946668"/>
            <a:ext cx="1779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Opens a browser window</a:t>
            </a:r>
          </a:p>
        </p:txBody>
      </p:sp>
    </p:spTree>
    <p:extLst>
      <p:ext uri="{BB962C8B-B14F-4D97-AF65-F5344CB8AC3E}">
        <p14:creationId xmlns:p14="http://schemas.microsoft.com/office/powerpoint/2010/main" val="3372898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E81-8EA1-2D4C-BC42-F01E34EB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Python environments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92CB-BA7E-4E45-9B03-F545C837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There are quite a few other environments for writing and running Python code, and of course you could always write code in a simple text editor and run it from the command line.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</a:t>
            </a:r>
            <a:r>
              <a:rPr lang="en-US" b="1" dirty="0">
                <a:solidFill>
                  <a:srgbClr val="C00000"/>
                </a:solidFill>
              </a:rPr>
              <a:t>Spyder</a:t>
            </a:r>
            <a:r>
              <a:rPr lang="en-US" dirty="0"/>
              <a:t> provides a MATLAB-like environment.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F7AAF-7CC8-CC41-BAA1-6112C887D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C4A7ED-70A7-5845-A2B3-8E7D10C1D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105150"/>
            <a:ext cx="2810656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418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E81-8EA1-2D4C-BC42-F01E34EB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JupyterLab</a:t>
            </a:r>
            <a:r>
              <a:rPr lang="en-US" dirty="0"/>
              <a:t>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92CB-BA7E-4E45-9B03-F545C837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For this course, we will primarily use </a:t>
            </a:r>
            <a:r>
              <a:rPr lang="en-US" dirty="0" err="1"/>
              <a:t>JupyterLab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Open </a:t>
            </a:r>
            <a:r>
              <a:rPr lang="en-US" b="1" dirty="0" err="1"/>
              <a:t>jupyter</a:t>
            </a:r>
            <a:r>
              <a:rPr lang="en-US" b="1" dirty="0"/>
              <a:t>-lab-</a:t>
            </a:r>
            <a:r>
              <a:rPr lang="en-US" b="1" dirty="0" err="1"/>
              <a:t>intro.ipynb</a:t>
            </a:r>
            <a:r>
              <a:rPr lang="en-US" dirty="0"/>
              <a:t> in </a:t>
            </a:r>
            <a:r>
              <a:rPr lang="en-US" dirty="0" err="1"/>
              <a:t>JupyterLab</a:t>
            </a:r>
            <a:endParaRPr lang="en-US" dirty="0"/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F7AAF-7CC8-CC41-BAA1-6112C887D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340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71623D-B07E-B042-926E-3F73B371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B6A56-5D61-A84A-98BF-6D6076CBB6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understand compiled vs. interpreted code.</a:t>
            </a:r>
          </a:p>
          <a:p>
            <a:r>
              <a:rPr lang="en-US" dirty="0"/>
              <a:t>You will have a general understanding of the Python ecosystem.</a:t>
            </a:r>
          </a:p>
          <a:p>
            <a:r>
              <a:rPr lang="en-US" dirty="0"/>
              <a:t>You will be introduced to the </a:t>
            </a:r>
            <a:r>
              <a:rPr lang="en-US" dirty="0" err="1"/>
              <a:t>Conda</a:t>
            </a:r>
            <a:r>
              <a:rPr lang="en-US" dirty="0"/>
              <a:t> package manager.</a:t>
            </a:r>
          </a:p>
          <a:p>
            <a:r>
              <a:rPr lang="en-US" dirty="0"/>
              <a:t>You will be introduced to the </a:t>
            </a:r>
            <a:r>
              <a:rPr lang="en-US" dirty="0" err="1"/>
              <a:t>JupyterLab</a:t>
            </a:r>
            <a:r>
              <a:rPr lang="en-US" dirty="0"/>
              <a:t> </a:t>
            </a:r>
            <a:r>
              <a:rPr lang="en-US" dirty="0" err="1"/>
              <a:t>environement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AA9AB-E898-134E-AA36-EC25AA7CE1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7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some basic software principles…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B294-D533-9646-9D01-C387D2061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48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Computers don’t understand source code </a:t>
            </a:r>
            <a:br>
              <a:rPr lang="en-US" dirty="0"/>
            </a:br>
            <a:r>
              <a:rPr lang="en-US" dirty="0"/>
              <a:t>(i.e. the code that you write)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75B294-D533-9646-9D01-C387D2061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2D595A-6A8E-A443-8BCB-410AEB718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00" y="1962150"/>
            <a:ext cx="51308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0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CC0C-7C3E-ED4B-AC3A-991CABCC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Option #1</a:t>
            </a:r>
            <a:r>
              <a:rPr lang="en-US" dirty="0"/>
              <a:t>: Pre-compile source code </a:t>
            </a:r>
            <a:r>
              <a:rPr lang="en-US" dirty="0">
                <a:sym typeface="Wingdings" pitchFamily="2" charset="2"/>
              </a:rPr>
              <a:t> machine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2D6E0-C815-F147-B0FA-3AF0ED1D8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8328-D272-ED47-BED6-535B2725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1619250"/>
            <a:ext cx="519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1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CCC0C-7C3E-ED4B-AC3A-991CABCCE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Option #1</a:t>
            </a:r>
            <a:r>
              <a:rPr lang="en-US" dirty="0"/>
              <a:t>: Pre-compile source code </a:t>
            </a:r>
            <a:r>
              <a:rPr lang="en-US" dirty="0">
                <a:sym typeface="Wingdings" pitchFamily="2" charset="2"/>
              </a:rPr>
              <a:t> machine code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2D6E0-C815-F147-B0FA-3AF0ED1D87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68328-D272-ED47-BED6-535B2725CA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50" y="1619250"/>
            <a:ext cx="5194300" cy="2781300"/>
          </a:xfrm>
          <a:prstGeom prst="rect">
            <a:avLst/>
          </a:prstGeom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D4E90D6C-3241-9540-A644-7257B37ED9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0155028"/>
              </p:ext>
            </p:extLst>
          </p:nvPr>
        </p:nvGraphicFramePr>
        <p:xfrm>
          <a:off x="7169150" y="1447800"/>
          <a:ext cx="1505292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2400144-6621-0A49-A972-A345A8342A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7173493"/>
              </p:ext>
            </p:extLst>
          </p:nvPr>
        </p:nvGraphicFramePr>
        <p:xfrm>
          <a:off x="457200" y="1447800"/>
          <a:ext cx="1505292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0" name="Graphic 9" descr="Back with solid fill">
            <a:extLst>
              <a:ext uri="{FF2B5EF4-FFF2-40B4-BE49-F238E27FC236}">
                <a16:creationId xmlns:a16="http://schemas.microsoft.com/office/drawing/2014/main" id="{66AE810B-3D92-234C-8154-9053C9D62F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5486400" y="4095750"/>
            <a:ext cx="1670392" cy="762000"/>
          </a:xfrm>
          <a:prstGeom prst="rect">
            <a:avLst/>
          </a:prstGeom>
        </p:spPr>
      </p:pic>
      <p:pic>
        <p:nvPicPr>
          <p:cNvPr id="11" name="Graphic 10" descr="Back with solid fill">
            <a:extLst>
              <a:ext uri="{FF2B5EF4-FFF2-40B4-BE49-F238E27FC236}">
                <a16:creationId xmlns:a16="http://schemas.microsoft.com/office/drawing/2014/main" id="{4A0F2AF7-8B78-E143-9C9F-6AEE6FA5012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 flipH="1">
            <a:off x="1905000" y="4095750"/>
            <a:ext cx="28956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7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653C-51B9-9549-A686-555DBB5E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Option #2</a:t>
            </a:r>
            <a:r>
              <a:rPr lang="en-US" dirty="0"/>
              <a:t>: Interpret the source code on the fly as you run the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1A9B3-E5D9-BB4C-8621-80C62A77A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6AA36-13D9-0842-810E-A9F0CA65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09750"/>
            <a:ext cx="76327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67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8653C-51B9-9549-A686-555DBB5E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Option #2</a:t>
            </a:r>
            <a:r>
              <a:rPr lang="en-US" dirty="0"/>
              <a:t>: Interpret the source code on the fly as you run the program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1A9B3-E5D9-BB4C-8621-80C62A77A2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E6AA36-13D9-0842-810E-A9F0CA65D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" y="1809750"/>
            <a:ext cx="7632700" cy="2374900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1494FE9-9049-F642-B87D-44EE24530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167559"/>
              </p:ext>
            </p:extLst>
          </p:nvPr>
        </p:nvGraphicFramePr>
        <p:xfrm>
          <a:off x="7169150" y="1447800"/>
          <a:ext cx="1505292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0018566-172D-D242-8690-15A2ECF14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9763537"/>
              </p:ext>
            </p:extLst>
          </p:nvPr>
        </p:nvGraphicFramePr>
        <p:xfrm>
          <a:off x="457200" y="1447800"/>
          <a:ext cx="1505292" cy="3409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8" name="Graphic 7" descr="Back with solid fill">
            <a:extLst>
              <a:ext uri="{FF2B5EF4-FFF2-40B4-BE49-F238E27FC236}">
                <a16:creationId xmlns:a16="http://schemas.microsoft.com/office/drawing/2014/main" id="{65918611-4577-DF41-856F-A3F5D9B7C70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 flipH="1" flipV="1">
            <a:off x="1962492" y="1447800"/>
            <a:ext cx="475908" cy="762000"/>
          </a:xfrm>
          <a:prstGeom prst="rect">
            <a:avLst/>
          </a:prstGeom>
        </p:spPr>
      </p:pic>
      <p:pic>
        <p:nvPicPr>
          <p:cNvPr id="9" name="Graphic 8" descr="Back with solid fill">
            <a:extLst>
              <a:ext uri="{FF2B5EF4-FFF2-40B4-BE49-F238E27FC236}">
                <a16:creationId xmlns:a16="http://schemas.microsoft.com/office/drawing/2014/main" id="{B588DDB1-9FD0-5D41-A646-CF653344CC8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0800000" flipV="1">
            <a:off x="2057400" y="1447800"/>
            <a:ext cx="51117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6916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6459</TotalTime>
  <Words>739</Words>
  <Application>Microsoft Macintosh PowerPoint</Application>
  <PresentationFormat>On-screen Show (16:9)</PresentationFormat>
  <Paragraphs>148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Arial Black</vt:lpstr>
      <vt:lpstr>Calibri</vt:lpstr>
      <vt:lpstr>Courier</vt:lpstr>
      <vt:lpstr>16-9 White Backgroud</vt:lpstr>
      <vt:lpstr>PowerPoint Presentation</vt:lpstr>
      <vt:lpstr>Programming: Part of a modern scientist’s toolkit</vt:lpstr>
      <vt:lpstr>Learning Objectives</vt:lpstr>
      <vt:lpstr>First some basic software principles…</vt:lpstr>
      <vt:lpstr>Computers don’t understand source code  (i.e. the code that you write)</vt:lpstr>
      <vt:lpstr>Option #1: Pre-compile source code  machine code</vt:lpstr>
      <vt:lpstr>Option #1: Pre-compile source code  machine code</vt:lpstr>
      <vt:lpstr>Option #2: Interpret the source code on the fly as you run the program</vt:lpstr>
      <vt:lpstr>Option #2: Interpret the source code on the fly as you run the program</vt:lpstr>
      <vt:lpstr>Option #1.5: Compile the code just in time (JIT) prior to running</vt:lpstr>
      <vt:lpstr>Anyone can create a compiler and/or interpreter for any programming language.</vt:lpstr>
      <vt:lpstr>Python for data science is a mixture of interpreted and pre-compiled code</vt:lpstr>
      <vt:lpstr>Which flavor of Python?</vt:lpstr>
      <vt:lpstr>Which flavor of Python?</vt:lpstr>
      <vt:lpstr>Which version of Python?</vt:lpstr>
      <vt:lpstr>Python data science package ecosystem!</vt:lpstr>
      <vt:lpstr>Managing packages is NOT for humans.</vt:lpstr>
      <vt:lpstr>Conda package manager</vt:lpstr>
      <vt:lpstr>Conda package manager</vt:lpstr>
      <vt:lpstr>Environments</vt:lpstr>
      <vt:lpstr>Why use Python for data science?</vt:lpstr>
      <vt:lpstr>Some alternatives to Python</vt:lpstr>
      <vt:lpstr>Jupyter Notebooks</vt:lpstr>
      <vt:lpstr>Jupyter Notebooks</vt:lpstr>
      <vt:lpstr>Alternative Python environments </vt:lpstr>
      <vt:lpstr>JupyterLab intro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504</cp:revision>
  <cp:lastPrinted>2011-01-24T02:49:42Z</cp:lastPrinted>
  <dcterms:created xsi:type="dcterms:W3CDTF">2011-06-30T15:04:08Z</dcterms:created>
  <dcterms:modified xsi:type="dcterms:W3CDTF">2022-01-11T20:41:08Z</dcterms:modified>
  <cp:category/>
</cp:coreProperties>
</file>